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embeddedFontLst>
    <p:embeddedFont>
      <p:font typeface="Book Antiqua"/>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BookAntiqua-bold.fntdata"/><Relationship Id="rId23" Type="http://schemas.openxmlformats.org/officeDocument/2006/relationships/font" Target="fonts/BookAntiqu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ookAntiqua-boldItalic.fntdata"/><Relationship Id="rId25" Type="http://schemas.openxmlformats.org/officeDocument/2006/relationships/font" Target="fonts/BookAntiqu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7" name="Google Shape;16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a:blip r:embed="rId2">
            <a:alphaModFix/>
          </a:blip>
          <a:stretch>
            <a:fillRect/>
          </a:stretch>
        </a:blipFill>
      </p:bgPr>
    </p:bg>
    <p:spTree>
      <p:nvGrpSpPr>
        <p:cNvPr id="16" name="Shape 16"/>
        <p:cNvGrpSpPr/>
        <p:nvPr/>
      </p:nvGrpSpPr>
      <p:grpSpPr>
        <a:xfrm>
          <a:off x="0" y="0"/>
          <a:ext cx="0" cy="0"/>
          <a:chOff x="0" y="0"/>
          <a:chExt cx="0" cy="0"/>
        </a:xfrm>
      </p:grpSpPr>
      <p:pic>
        <p:nvPicPr>
          <p:cNvPr descr="CoverOverlay.png" id="17" name="Google Shape;17;p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 name="Google Shape;18;p2"/>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lt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9" name="Google Shape;19;p2"/>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20" name="Google Shape;20;p2"/>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Book Antiqua"/>
                <a:ea typeface="Book Antiqua"/>
                <a:cs typeface="Book Antiqua"/>
                <a:sym typeface="Book Antiqua"/>
              </a:defRPr>
            </a:lvl1pPr>
            <a:lvl2pPr indent="0" lvl="1" marL="0" marR="0" rtl="0" algn="r">
              <a:spcBef>
                <a:spcPts val="0"/>
              </a:spcBef>
              <a:buNone/>
              <a:defRPr b="0" i="0" sz="1200" u="none" cap="none" strike="noStrike">
                <a:solidFill>
                  <a:schemeClr val="lt2"/>
                </a:solidFill>
                <a:latin typeface="Book Antiqua"/>
                <a:ea typeface="Book Antiqua"/>
                <a:cs typeface="Book Antiqua"/>
                <a:sym typeface="Book Antiqua"/>
              </a:defRPr>
            </a:lvl2pPr>
            <a:lvl3pPr indent="0" lvl="2" marL="0" marR="0" rtl="0" algn="r">
              <a:spcBef>
                <a:spcPts val="0"/>
              </a:spcBef>
              <a:buNone/>
              <a:defRPr b="0" i="0" sz="1200" u="none" cap="none" strike="noStrike">
                <a:solidFill>
                  <a:schemeClr val="lt2"/>
                </a:solidFill>
                <a:latin typeface="Book Antiqua"/>
                <a:ea typeface="Book Antiqua"/>
                <a:cs typeface="Book Antiqua"/>
                <a:sym typeface="Book Antiqua"/>
              </a:defRPr>
            </a:lvl3pPr>
            <a:lvl4pPr indent="0" lvl="3" marL="0" marR="0" rtl="0" algn="r">
              <a:spcBef>
                <a:spcPts val="0"/>
              </a:spcBef>
              <a:buNone/>
              <a:defRPr b="0" i="0" sz="1200" u="none" cap="none" strike="noStrike">
                <a:solidFill>
                  <a:schemeClr val="lt2"/>
                </a:solidFill>
                <a:latin typeface="Book Antiqua"/>
                <a:ea typeface="Book Antiqua"/>
                <a:cs typeface="Book Antiqua"/>
                <a:sym typeface="Book Antiqua"/>
              </a:defRPr>
            </a:lvl4pPr>
            <a:lvl5pPr indent="0" lvl="4" marL="0" marR="0" rtl="0" algn="r">
              <a:spcBef>
                <a:spcPts val="0"/>
              </a:spcBef>
              <a:buNone/>
              <a:defRPr b="0" i="0" sz="1200" u="none" cap="none" strike="noStrike">
                <a:solidFill>
                  <a:schemeClr val="lt2"/>
                </a:solidFill>
                <a:latin typeface="Book Antiqua"/>
                <a:ea typeface="Book Antiqua"/>
                <a:cs typeface="Book Antiqua"/>
                <a:sym typeface="Book Antiqua"/>
              </a:defRPr>
            </a:lvl5pPr>
            <a:lvl6pPr indent="0" lvl="5" marL="0" marR="0" rtl="0" algn="r">
              <a:spcBef>
                <a:spcPts val="0"/>
              </a:spcBef>
              <a:buNone/>
              <a:defRPr b="0" i="0" sz="1200" u="none" cap="none" strike="noStrike">
                <a:solidFill>
                  <a:schemeClr val="lt2"/>
                </a:solidFill>
                <a:latin typeface="Book Antiqua"/>
                <a:ea typeface="Book Antiqua"/>
                <a:cs typeface="Book Antiqua"/>
                <a:sym typeface="Book Antiqua"/>
              </a:defRPr>
            </a:lvl6pPr>
            <a:lvl7pPr indent="0" lvl="6" marL="0" marR="0" rtl="0" algn="r">
              <a:spcBef>
                <a:spcPts val="0"/>
              </a:spcBef>
              <a:buNone/>
              <a:defRPr b="0" i="0" sz="1200" u="none" cap="none" strike="noStrike">
                <a:solidFill>
                  <a:schemeClr val="lt2"/>
                </a:solidFill>
                <a:latin typeface="Book Antiqua"/>
                <a:ea typeface="Book Antiqua"/>
                <a:cs typeface="Book Antiqua"/>
                <a:sym typeface="Book Antiqua"/>
              </a:defRPr>
            </a:lvl7pPr>
            <a:lvl8pPr indent="0" lvl="7" marL="0" marR="0" rtl="0" algn="r">
              <a:spcBef>
                <a:spcPts val="0"/>
              </a:spcBef>
              <a:buNone/>
              <a:defRPr b="0" i="0" sz="1200" u="none" cap="none" strike="noStrike">
                <a:solidFill>
                  <a:schemeClr val="lt2"/>
                </a:solidFill>
                <a:latin typeface="Book Antiqua"/>
                <a:ea typeface="Book Antiqua"/>
                <a:cs typeface="Book Antiqua"/>
                <a:sym typeface="Book Antiqua"/>
              </a:defRPr>
            </a:lvl8pPr>
            <a:lvl9pPr indent="0" lvl="8" marL="0" marR="0" rtl="0" algn="r">
              <a:spcBef>
                <a:spcPts val="0"/>
              </a:spcBef>
              <a:buNone/>
              <a:defRPr b="0" i="0" sz="1200" u="none" cap="none" strike="noStrike">
                <a:solidFill>
                  <a:schemeClr val="lt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grpSp>
        <p:nvGrpSpPr>
          <p:cNvPr id="21" name="Google Shape;21;p2"/>
          <p:cNvGrpSpPr/>
          <p:nvPr/>
        </p:nvGrpSpPr>
        <p:grpSpPr>
          <a:xfrm>
            <a:off x="1194101" y="2887530"/>
            <a:ext cx="6779110" cy="923330"/>
            <a:chOff x="1172584" y="1381459"/>
            <a:chExt cx="6779110" cy="923330"/>
          </a:xfrm>
        </p:grpSpPr>
        <p:sp>
          <p:nvSpPr>
            <p:cNvPr id="22" name="Google Shape;22;p2"/>
            <p:cNvSpPr txBox="1"/>
            <p:nvPr/>
          </p:nvSpPr>
          <p:spPr>
            <a:xfrm>
              <a:off x="4147073" y="1381459"/>
              <a:ext cx="877163" cy="923330"/>
            </a:xfrm>
            <a:prstGeom prst="rect">
              <a:avLst/>
            </a:prstGeom>
            <a:noFill/>
            <a:ln>
              <a:noFill/>
            </a:ln>
            <a:effectLst>
              <a:outerShdw blurRad="38100" rotWithShape="0" dir="16200000" dist="127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5400" u="none" cap="none" strike="noStrike">
                  <a:solidFill>
                    <a:srgbClr val="E1DCA5"/>
                  </a:solidFill>
                  <a:latin typeface="Noto Sans Symbols"/>
                  <a:ea typeface="Noto Sans Symbols"/>
                  <a:cs typeface="Noto Sans Symbols"/>
                  <a:sym typeface="Noto Sans Symbols"/>
                </a:rPr>
                <a:t>❧</a:t>
              </a:r>
              <a:endParaRPr sz="5400">
                <a:solidFill>
                  <a:srgbClr val="E1DCA5"/>
                </a:solidFill>
                <a:latin typeface="Noto Sans Symbols"/>
                <a:ea typeface="Noto Sans Symbols"/>
                <a:cs typeface="Noto Sans Symbols"/>
                <a:sym typeface="Noto Sans Symbols"/>
              </a:endParaRPr>
            </a:p>
          </p:txBody>
        </p:sp>
        <p:cxnSp>
          <p:nvCxnSpPr>
            <p:cNvPr id="23" name="Google Shape;23;p2"/>
            <p:cNvCxnSpPr/>
            <p:nvPr/>
          </p:nvCxnSpPr>
          <p:spPr>
            <a:xfrm rot="10800000">
              <a:off x="1172584" y="1925620"/>
              <a:ext cx="3119718" cy="1588"/>
            </a:xfrm>
            <a:prstGeom prst="straightConnector1">
              <a:avLst/>
            </a:prstGeom>
            <a:noFill/>
            <a:ln cap="flat" cmpd="sng" w="12700">
              <a:solidFill>
                <a:srgbClr val="E1DCA5"/>
              </a:solidFill>
              <a:prstDash val="solid"/>
              <a:round/>
              <a:headEnd len="sm" w="sm" type="none"/>
              <a:tailEnd len="sm" w="sm" type="none"/>
            </a:ln>
          </p:spPr>
        </p:cxnSp>
        <p:cxnSp>
          <p:nvCxnSpPr>
            <p:cNvPr id="24" name="Google Shape;24;p2"/>
            <p:cNvCxnSpPr/>
            <p:nvPr/>
          </p:nvCxnSpPr>
          <p:spPr>
            <a:xfrm rot="10800000">
              <a:off x="4831976" y="1922930"/>
              <a:ext cx="3119718" cy="1588"/>
            </a:xfrm>
            <a:prstGeom prst="straightConnector1">
              <a:avLst/>
            </a:prstGeom>
            <a:noFill/>
            <a:ln cap="flat" cmpd="sng" w="12700">
              <a:solidFill>
                <a:srgbClr val="E1DCA5"/>
              </a:solidFill>
              <a:prstDash val="solid"/>
              <a:round/>
              <a:headEnd len="sm" w="sm" type="none"/>
              <a:tailEnd len="sm" w="sm" type="none"/>
            </a:ln>
          </p:spPr>
        </p:cxnSp>
      </p:grpSp>
      <p:sp>
        <p:nvSpPr>
          <p:cNvPr id="25" name="Google Shape;25;p2"/>
          <p:cNvSpPr txBox="1"/>
          <p:nvPr>
            <p:ph type="ctrTitle"/>
          </p:nvPr>
        </p:nvSpPr>
        <p:spPr>
          <a:xfrm>
            <a:off x="1183341" y="1387737"/>
            <a:ext cx="6777318" cy="1731982"/>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lt1"/>
              </a:buClr>
              <a:buSzPts val="5400"/>
              <a:buFont typeface="Book Antiqua"/>
              <a:buNone/>
              <a:defRPr b="0" i="0" sz="5400" u="none" cap="none" strike="noStrike">
                <a:solidFill>
                  <a:schemeClr val="lt1"/>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6" name="Google Shape;26;p2"/>
          <p:cNvSpPr txBox="1"/>
          <p:nvPr>
            <p:ph idx="1" type="subTitle"/>
          </p:nvPr>
        </p:nvSpPr>
        <p:spPr>
          <a:xfrm>
            <a:off x="1371600" y="3767862"/>
            <a:ext cx="6400800" cy="1752600"/>
          </a:xfrm>
          <a:prstGeom prst="rect">
            <a:avLst/>
          </a:prstGeom>
          <a:noFill/>
          <a:ln>
            <a:noFill/>
          </a:ln>
        </p:spPr>
        <p:txBody>
          <a:bodyPr anchorCtr="0" anchor="t" bIns="45700" lIns="91425" spcFirstLastPara="1" rIns="91425" wrap="square" tIns="45700"/>
          <a:lstStyle>
            <a:lvl1pPr lvl="0" marR="0" rtl="0" algn="ctr">
              <a:spcBef>
                <a:spcPts val="480"/>
              </a:spcBef>
              <a:spcAft>
                <a:spcPts val="0"/>
              </a:spcAft>
              <a:buClr>
                <a:schemeClr val="accent1"/>
              </a:buClr>
              <a:buSzPts val="2400"/>
              <a:buFont typeface="Noto Sans Symbols"/>
              <a:buNone/>
              <a:defRPr b="0" i="0" sz="2400" u="none" cap="none" strike="noStrike">
                <a:solidFill>
                  <a:schemeClr val="lt1"/>
                </a:solidFill>
                <a:latin typeface="Book Antiqua"/>
                <a:ea typeface="Book Antiqua"/>
                <a:cs typeface="Book Antiqua"/>
                <a:sym typeface="Book Antiqua"/>
              </a:defRPr>
            </a:lvl1pPr>
            <a:lvl2pPr lvl="1" marR="0" rtl="0" algn="ctr">
              <a:spcBef>
                <a:spcPts val="440"/>
              </a:spcBef>
              <a:spcAft>
                <a:spcPts val="0"/>
              </a:spcAft>
              <a:buClr>
                <a:schemeClr val="accent1"/>
              </a:buClr>
              <a:buSzPts val="2200"/>
              <a:buFont typeface="Noto Sans Symbols"/>
              <a:buNone/>
              <a:defRPr b="0" i="0" sz="2200" u="none" cap="none" strike="noStrike">
                <a:solidFill>
                  <a:schemeClr val="lt1"/>
                </a:solidFill>
                <a:latin typeface="Book Antiqua"/>
                <a:ea typeface="Book Antiqua"/>
                <a:cs typeface="Book Antiqua"/>
                <a:sym typeface="Book Antiqua"/>
              </a:defRPr>
            </a:lvl2pPr>
            <a:lvl3pPr lvl="2" marR="0" rtl="0" algn="ctr">
              <a:spcBef>
                <a:spcPts val="400"/>
              </a:spcBef>
              <a:spcAft>
                <a:spcPts val="0"/>
              </a:spcAft>
              <a:buClr>
                <a:schemeClr val="accent1"/>
              </a:buClr>
              <a:buSzPts val="2000"/>
              <a:buFont typeface="Noto Sans Symbols"/>
              <a:buNone/>
              <a:defRPr b="0" i="0" sz="2000" u="none" cap="none" strike="noStrike">
                <a:solidFill>
                  <a:schemeClr val="lt1"/>
                </a:solidFill>
                <a:latin typeface="Book Antiqua"/>
                <a:ea typeface="Book Antiqua"/>
                <a:cs typeface="Book Antiqua"/>
                <a:sym typeface="Book Antiqua"/>
              </a:defRPr>
            </a:lvl3pPr>
            <a:lvl4pPr lvl="3" marR="0" rtl="0" algn="ctr">
              <a:spcBef>
                <a:spcPts val="360"/>
              </a:spcBef>
              <a:spcAft>
                <a:spcPts val="0"/>
              </a:spcAft>
              <a:buClr>
                <a:schemeClr val="accent1"/>
              </a:buClr>
              <a:buSzPts val="1800"/>
              <a:buFont typeface="Noto Sans Symbols"/>
              <a:buNone/>
              <a:defRPr b="0" i="0" sz="1800" u="none" cap="none" strike="noStrike">
                <a:solidFill>
                  <a:schemeClr val="lt1"/>
                </a:solidFill>
                <a:latin typeface="Book Antiqua"/>
                <a:ea typeface="Book Antiqua"/>
                <a:cs typeface="Book Antiqua"/>
                <a:sym typeface="Book Antiqua"/>
              </a:defRPr>
            </a:lvl4pPr>
            <a:lvl5pPr lvl="4" marR="0" rtl="0" algn="ctr">
              <a:spcBef>
                <a:spcPts val="320"/>
              </a:spcBef>
              <a:spcAft>
                <a:spcPts val="0"/>
              </a:spcAft>
              <a:buClr>
                <a:schemeClr val="accent1"/>
              </a:buClr>
              <a:buSzPts val="1600"/>
              <a:buFont typeface="Noto Sans Symbols"/>
              <a:buNone/>
              <a:defRPr b="0" i="0" sz="1600" u="none" cap="none" strike="noStrike">
                <a:solidFill>
                  <a:schemeClr val="lt1"/>
                </a:solidFill>
                <a:latin typeface="Book Antiqua"/>
                <a:ea typeface="Book Antiqua"/>
                <a:cs typeface="Book Antiqua"/>
                <a:sym typeface="Book Antiqua"/>
              </a:defRPr>
            </a:lvl5pPr>
            <a:lvl6pPr lvl="5"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6pPr>
            <a:lvl7pPr lvl="6"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7pPr>
            <a:lvl8pPr lvl="7"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8pPr>
            <a:lvl9pPr lvl="8"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12"/>
          <p:cNvSpPr txBox="1"/>
          <p:nvPr>
            <p:ph type="title"/>
          </p:nvPr>
        </p:nvSpPr>
        <p:spPr>
          <a:xfrm>
            <a:off x="677731" y="4668818"/>
            <a:ext cx="7767021" cy="644729"/>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dk2"/>
              </a:buClr>
              <a:buSzPts val="2800"/>
              <a:buFont typeface="Book Antiqua"/>
              <a:buNone/>
              <a:defRPr b="0" i="0" sz="28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2" name="Google Shape;112;p12"/>
          <p:cNvSpPr/>
          <p:nvPr>
            <p:ph idx="2" type="pic"/>
          </p:nvPr>
        </p:nvSpPr>
        <p:spPr>
          <a:xfrm rot="240000">
            <a:off x="2183792" y="666965"/>
            <a:ext cx="4772156" cy="359801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3921"/>
              </a:srgbClr>
            </a:outerShdw>
          </a:effectLst>
        </p:spPr>
        <p:txBody>
          <a:bodyPr anchorCtr="0" anchor="t" bIns="45700" lIns="91425" spcFirstLastPara="1" rIns="91425" wrap="square" tIns="45700"/>
          <a:lstStyle>
            <a:lvl1pPr lvl="0" marR="0" rtl="0" algn="l">
              <a:spcBef>
                <a:spcPts val="640"/>
              </a:spcBef>
              <a:spcAft>
                <a:spcPts val="0"/>
              </a:spcAft>
              <a:buClr>
                <a:schemeClr val="accent1"/>
              </a:buClr>
              <a:buSzPts val="3200"/>
              <a:buFont typeface="Noto Sans Symbols"/>
              <a:buNone/>
              <a:defRPr b="0" i="0" sz="3200" u="none" cap="none" strike="noStrike">
                <a:solidFill>
                  <a:srgbClr val="262626"/>
                </a:solidFill>
                <a:latin typeface="Book Antiqua"/>
                <a:ea typeface="Book Antiqua"/>
                <a:cs typeface="Book Antiqua"/>
                <a:sym typeface="Book Antiqua"/>
              </a:defRPr>
            </a:lvl1pPr>
            <a:lvl2pPr lvl="1" marR="0" rtl="0" algn="l">
              <a:spcBef>
                <a:spcPts val="560"/>
              </a:spcBef>
              <a:spcAft>
                <a:spcPts val="0"/>
              </a:spcAft>
              <a:buClr>
                <a:schemeClr val="accent1"/>
              </a:buClr>
              <a:buSzPts val="2800"/>
              <a:buFont typeface="Noto Sans Symbols"/>
              <a:buNone/>
              <a:defRPr b="0" i="0" sz="2800" u="none" cap="none" strike="noStrike">
                <a:solidFill>
                  <a:srgbClr val="262626"/>
                </a:solidFill>
                <a:latin typeface="Book Antiqua"/>
                <a:ea typeface="Book Antiqua"/>
                <a:cs typeface="Book Antiqua"/>
                <a:sym typeface="Book Antiqua"/>
              </a:defRPr>
            </a:lvl2pPr>
            <a:lvl3pPr lvl="2" marR="0" rtl="0" algn="l">
              <a:spcBef>
                <a:spcPts val="480"/>
              </a:spcBef>
              <a:spcAft>
                <a:spcPts val="0"/>
              </a:spcAft>
              <a:buClr>
                <a:schemeClr val="accent1"/>
              </a:buClr>
              <a:buSzPts val="2400"/>
              <a:buFont typeface="Noto Sans Symbols"/>
              <a:buNone/>
              <a:defRPr b="0" i="0" sz="2400" u="none" cap="none" strike="noStrike">
                <a:solidFill>
                  <a:srgbClr val="262626"/>
                </a:solidFill>
                <a:latin typeface="Book Antiqua"/>
                <a:ea typeface="Book Antiqua"/>
                <a:cs typeface="Book Antiqua"/>
                <a:sym typeface="Book Antiqua"/>
              </a:defRPr>
            </a:lvl3pPr>
            <a:lvl4pPr lvl="3" marR="0" rtl="0" algn="l">
              <a:spcBef>
                <a:spcPts val="400"/>
              </a:spcBef>
              <a:spcAft>
                <a:spcPts val="0"/>
              </a:spcAft>
              <a:buClr>
                <a:schemeClr val="accent1"/>
              </a:buClr>
              <a:buSzPts val="2000"/>
              <a:buFont typeface="Noto Sans Symbols"/>
              <a:buNone/>
              <a:defRPr b="0" i="0" sz="2000" u="none" cap="none" strike="noStrike">
                <a:solidFill>
                  <a:srgbClr val="262626"/>
                </a:solidFill>
                <a:latin typeface="Book Antiqua"/>
                <a:ea typeface="Book Antiqua"/>
                <a:cs typeface="Book Antiqua"/>
                <a:sym typeface="Book Antiqua"/>
              </a:defRPr>
            </a:lvl4pPr>
            <a:lvl5pPr lvl="4" marR="0" rtl="0" algn="l">
              <a:spcBef>
                <a:spcPts val="400"/>
              </a:spcBef>
              <a:spcAft>
                <a:spcPts val="0"/>
              </a:spcAft>
              <a:buClr>
                <a:schemeClr val="accent1"/>
              </a:buClr>
              <a:buSzPts val="2000"/>
              <a:buFont typeface="Noto Sans Symbols"/>
              <a:buNone/>
              <a:defRPr b="0" i="0" sz="2000" u="none" cap="none" strike="noStrike">
                <a:solidFill>
                  <a:srgbClr val="262626"/>
                </a:solidFill>
                <a:latin typeface="Book Antiqua"/>
                <a:ea typeface="Book Antiqua"/>
                <a:cs typeface="Book Antiqua"/>
                <a:sym typeface="Book Antiqua"/>
              </a:defRPr>
            </a:lvl5pPr>
            <a:lvl6pPr lvl="5" marR="0" rtl="0" algn="l">
              <a:spcBef>
                <a:spcPts val="400"/>
              </a:spcBef>
              <a:spcAft>
                <a:spcPts val="0"/>
              </a:spcAft>
              <a:buClr>
                <a:schemeClr val="accent1"/>
              </a:buClr>
              <a:buSzPts val="2000"/>
              <a:buFont typeface="Noto Sans Symbols"/>
              <a:buNone/>
              <a:defRPr b="0" i="0" sz="2000" u="none" cap="none" strike="noStrike">
                <a:solidFill>
                  <a:schemeClr val="dk1"/>
                </a:solidFill>
                <a:latin typeface="Book Antiqua"/>
                <a:ea typeface="Book Antiqua"/>
                <a:cs typeface="Book Antiqua"/>
                <a:sym typeface="Book Antiqua"/>
              </a:defRPr>
            </a:lvl6pPr>
            <a:lvl7pPr lvl="6" marR="0" rtl="0" algn="l">
              <a:spcBef>
                <a:spcPts val="400"/>
              </a:spcBef>
              <a:spcAft>
                <a:spcPts val="0"/>
              </a:spcAft>
              <a:buClr>
                <a:schemeClr val="accent1"/>
              </a:buClr>
              <a:buSzPts val="2000"/>
              <a:buFont typeface="Noto Sans Symbols"/>
              <a:buNone/>
              <a:defRPr b="0" i="0" sz="2000" u="none" cap="none" strike="noStrike">
                <a:solidFill>
                  <a:schemeClr val="dk1"/>
                </a:solidFill>
                <a:latin typeface="Book Antiqua"/>
                <a:ea typeface="Book Antiqua"/>
                <a:cs typeface="Book Antiqua"/>
                <a:sym typeface="Book Antiqua"/>
              </a:defRPr>
            </a:lvl7pPr>
            <a:lvl8pPr lvl="7" marR="0" rtl="0" algn="l">
              <a:spcBef>
                <a:spcPts val="400"/>
              </a:spcBef>
              <a:spcAft>
                <a:spcPts val="0"/>
              </a:spcAft>
              <a:buClr>
                <a:schemeClr val="accent1"/>
              </a:buClr>
              <a:buSzPts val="2000"/>
              <a:buFont typeface="Noto Sans Symbols"/>
              <a:buNone/>
              <a:defRPr b="0" i="0" sz="2000" u="none" cap="none" strike="noStrike">
                <a:solidFill>
                  <a:schemeClr val="dk1"/>
                </a:solidFill>
                <a:latin typeface="Book Antiqua"/>
                <a:ea typeface="Book Antiqua"/>
                <a:cs typeface="Book Antiqua"/>
                <a:sym typeface="Book Antiqua"/>
              </a:defRPr>
            </a:lvl8pPr>
            <a:lvl9pPr lvl="8" marR="0" rtl="0" algn="l">
              <a:spcBef>
                <a:spcPts val="400"/>
              </a:spcBef>
              <a:spcAft>
                <a:spcPts val="0"/>
              </a:spcAft>
              <a:buClr>
                <a:schemeClr val="accent1"/>
              </a:buClr>
              <a:buSzPts val="2000"/>
              <a:buFont typeface="Noto Sans Symbols"/>
              <a:buNone/>
              <a:defRPr b="0" i="0" sz="2000" u="none" cap="none" strike="noStrike">
                <a:solidFill>
                  <a:schemeClr val="dk1"/>
                </a:solidFill>
                <a:latin typeface="Book Antiqua"/>
                <a:ea typeface="Book Antiqua"/>
                <a:cs typeface="Book Antiqua"/>
                <a:sym typeface="Book Antiqua"/>
              </a:defRPr>
            </a:lvl9pPr>
          </a:lstStyle>
          <a:p/>
        </p:txBody>
      </p:sp>
      <p:sp>
        <p:nvSpPr>
          <p:cNvPr id="113" name="Google Shape;113;p12"/>
          <p:cNvSpPr txBox="1"/>
          <p:nvPr>
            <p:ph idx="1" type="body"/>
          </p:nvPr>
        </p:nvSpPr>
        <p:spPr>
          <a:xfrm>
            <a:off x="688489" y="5324306"/>
            <a:ext cx="7756264" cy="804862"/>
          </a:xfrm>
          <a:prstGeom prst="rect">
            <a:avLst/>
          </a:prstGeom>
          <a:noFill/>
          <a:ln>
            <a:noFill/>
          </a:ln>
        </p:spPr>
        <p:txBody>
          <a:bodyPr anchorCtr="0" anchor="t" bIns="45700" lIns="91425" spcFirstLastPara="1" rIns="91425" wrap="square" tIns="45700"/>
          <a:lstStyle>
            <a:lvl1pPr indent="-228600" lvl="0" marL="457200" marR="0" rtl="0" algn="ctr">
              <a:spcBef>
                <a:spcPts val="320"/>
              </a:spcBef>
              <a:spcAft>
                <a:spcPts val="0"/>
              </a:spcAft>
              <a:buClr>
                <a:schemeClr val="accent1"/>
              </a:buClr>
              <a:buSzPts val="1600"/>
              <a:buFont typeface="Noto Sans Symbols"/>
              <a:buNone/>
              <a:defRPr b="0" i="0" sz="1600" u="none" cap="none" strike="noStrike">
                <a:solidFill>
                  <a:srgbClr val="262626"/>
                </a:solidFill>
                <a:latin typeface="Book Antiqua"/>
                <a:ea typeface="Book Antiqua"/>
                <a:cs typeface="Book Antiqua"/>
                <a:sym typeface="Book Antiqua"/>
              </a:defRPr>
            </a:lvl1pPr>
            <a:lvl2pPr indent="-228600" lvl="1" marL="914400" marR="0" rtl="0" algn="l">
              <a:spcBef>
                <a:spcPts val="240"/>
              </a:spcBef>
              <a:spcAft>
                <a:spcPts val="0"/>
              </a:spcAft>
              <a:buClr>
                <a:schemeClr val="accent1"/>
              </a:buClr>
              <a:buSzPts val="1200"/>
              <a:buFont typeface="Noto Sans Symbols"/>
              <a:buNone/>
              <a:defRPr b="0" i="0" sz="1200" u="none" cap="none" strike="noStrike">
                <a:solidFill>
                  <a:srgbClr val="262626"/>
                </a:solidFill>
                <a:latin typeface="Book Antiqua"/>
                <a:ea typeface="Book Antiqua"/>
                <a:cs typeface="Book Antiqua"/>
                <a:sym typeface="Book Antiqua"/>
              </a:defRPr>
            </a:lvl2pPr>
            <a:lvl3pPr indent="-228600" lvl="2" marL="1371600" marR="0" rtl="0" algn="l">
              <a:spcBef>
                <a:spcPts val="200"/>
              </a:spcBef>
              <a:spcAft>
                <a:spcPts val="0"/>
              </a:spcAft>
              <a:buClr>
                <a:schemeClr val="accent1"/>
              </a:buClr>
              <a:buSzPts val="1000"/>
              <a:buFont typeface="Noto Sans Symbols"/>
              <a:buNone/>
              <a:defRPr b="0" i="0" sz="1000" u="none" cap="none" strike="noStrike">
                <a:solidFill>
                  <a:srgbClr val="262626"/>
                </a:solidFill>
                <a:latin typeface="Book Antiqua"/>
                <a:ea typeface="Book Antiqua"/>
                <a:cs typeface="Book Antiqua"/>
                <a:sym typeface="Book Antiqua"/>
              </a:defRPr>
            </a:lvl3pPr>
            <a:lvl4pPr indent="-228600" lvl="3" marL="1828800" marR="0" rtl="0" algn="l">
              <a:spcBef>
                <a:spcPts val="180"/>
              </a:spcBef>
              <a:spcAft>
                <a:spcPts val="0"/>
              </a:spcAft>
              <a:buClr>
                <a:schemeClr val="accent1"/>
              </a:buClr>
              <a:buSzPts val="900"/>
              <a:buFont typeface="Noto Sans Symbols"/>
              <a:buNone/>
              <a:defRPr b="0" i="0" sz="900" u="none" cap="none" strike="noStrike">
                <a:solidFill>
                  <a:srgbClr val="262626"/>
                </a:solidFill>
                <a:latin typeface="Book Antiqua"/>
                <a:ea typeface="Book Antiqua"/>
                <a:cs typeface="Book Antiqua"/>
                <a:sym typeface="Book Antiqua"/>
              </a:defRPr>
            </a:lvl4pPr>
            <a:lvl5pPr indent="-228600" lvl="4" marL="2286000" marR="0" rtl="0" algn="l">
              <a:spcBef>
                <a:spcPts val="180"/>
              </a:spcBef>
              <a:spcAft>
                <a:spcPts val="0"/>
              </a:spcAft>
              <a:buClr>
                <a:schemeClr val="accent1"/>
              </a:buClr>
              <a:buSzPts val="900"/>
              <a:buFont typeface="Noto Sans Symbols"/>
              <a:buNone/>
              <a:defRPr b="0" i="0" sz="900" u="none" cap="none" strike="noStrike">
                <a:solidFill>
                  <a:srgbClr val="262626"/>
                </a:solidFill>
                <a:latin typeface="Book Antiqua"/>
                <a:ea typeface="Book Antiqua"/>
                <a:cs typeface="Book Antiqua"/>
                <a:sym typeface="Book Antiqua"/>
              </a:defRPr>
            </a:lvl5pPr>
            <a:lvl6pPr indent="-228600" lvl="5" marL="27432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6pPr>
            <a:lvl7pPr indent="-228600" lvl="6" marL="32004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7pPr>
            <a:lvl8pPr indent="-228600" lvl="7" marL="36576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8pPr>
            <a:lvl9pPr indent="-228600" lvl="8" marL="41148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9pPr>
          </a:lstStyle>
          <a:p/>
        </p:txBody>
      </p:sp>
      <p:sp>
        <p:nvSpPr>
          <p:cNvPr id="114" name="Google Shape;114;p12"/>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15" name="Google Shape;115;p12"/>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16" name="Google Shape;116;p12"/>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7" name="Shape 117"/>
        <p:cNvGrpSpPr/>
        <p:nvPr/>
      </p:nvGrpSpPr>
      <p:grpSpPr>
        <a:xfrm>
          <a:off x="0" y="0"/>
          <a:ext cx="0" cy="0"/>
          <a:chOff x="0" y="0"/>
          <a:chExt cx="0" cy="0"/>
        </a:xfrm>
      </p:grpSpPr>
      <p:sp>
        <p:nvSpPr>
          <p:cNvPr id="118" name="Google Shape;118;p13"/>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9" name="Google Shape;119;p13"/>
          <p:cNvSpPr txBox="1"/>
          <p:nvPr>
            <p:ph idx="1" type="body"/>
          </p:nvPr>
        </p:nvSpPr>
        <p:spPr>
          <a:xfrm rot="5400000">
            <a:off x="2633092" y="314502"/>
            <a:ext cx="3877815" cy="7745505"/>
          </a:xfrm>
          <a:prstGeom prst="rect">
            <a:avLst/>
          </a:prstGeom>
          <a:noFill/>
          <a:ln>
            <a:noFill/>
          </a:ln>
        </p:spPr>
        <p:txBody>
          <a:bodyPr anchorCtr="0" anchor="ctr"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262626"/>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17500" lvl="5" marL="27432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6pPr>
            <a:lvl7pPr indent="-317500" lvl="6" marL="32004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7pPr>
            <a:lvl8pPr indent="-317500" lvl="7" marL="36576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8pPr>
            <a:lvl9pPr indent="-317500" lvl="8" marL="41148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9pPr>
          </a:lstStyle>
          <a:p/>
        </p:txBody>
      </p:sp>
      <p:sp>
        <p:nvSpPr>
          <p:cNvPr id="120" name="Google Shape;120;p13"/>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21" name="Google Shape;121;p13"/>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22" name="Google Shape;122;p13"/>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grpSp>
        <p:nvGrpSpPr>
          <p:cNvPr id="123" name="Google Shape;123;p13"/>
          <p:cNvGrpSpPr/>
          <p:nvPr/>
        </p:nvGrpSpPr>
        <p:grpSpPr>
          <a:xfrm>
            <a:off x="1172584" y="1392217"/>
            <a:ext cx="6779110" cy="923330"/>
            <a:chOff x="1172584" y="1381459"/>
            <a:chExt cx="6779110" cy="923330"/>
          </a:xfrm>
        </p:grpSpPr>
        <p:sp>
          <p:nvSpPr>
            <p:cNvPr id="124" name="Google Shape;124;p13"/>
            <p:cNvSpPr txBox="1"/>
            <p:nvPr/>
          </p:nvSpPr>
          <p:spPr>
            <a:xfrm>
              <a:off x="4147073" y="1381459"/>
              <a:ext cx="87716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125" name="Google Shape;125;p13"/>
            <p:cNvCxnSpPr/>
            <p:nvPr/>
          </p:nvCxnSpPr>
          <p:spPr>
            <a:xfrm rot="10800000">
              <a:off x="1172584" y="1925620"/>
              <a:ext cx="3119718" cy="1588"/>
            </a:xfrm>
            <a:prstGeom prst="straightConnector1">
              <a:avLst/>
            </a:prstGeom>
            <a:noFill/>
            <a:ln cap="flat" cmpd="sng" w="12700">
              <a:solidFill>
                <a:srgbClr val="DBA253"/>
              </a:solidFill>
              <a:prstDash val="solid"/>
              <a:round/>
              <a:headEnd len="sm" w="sm" type="none"/>
              <a:tailEnd len="sm" w="sm" type="none"/>
            </a:ln>
          </p:spPr>
        </p:cxnSp>
        <p:cxnSp>
          <p:nvCxnSpPr>
            <p:cNvPr id="126" name="Google Shape;126;p13"/>
            <p:cNvCxnSpPr/>
            <p:nvPr/>
          </p:nvCxnSpPr>
          <p:spPr>
            <a:xfrm rot="10800000">
              <a:off x="4831976" y="1922650"/>
              <a:ext cx="3119718" cy="1588"/>
            </a:xfrm>
            <a:prstGeom prst="straightConnector1">
              <a:avLst/>
            </a:prstGeom>
            <a:noFill/>
            <a:ln cap="flat" cmpd="sng" w="12700">
              <a:solidFill>
                <a:srgbClr val="DBA253"/>
              </a:solidFill>
              <a:prstDash val="solid"/>
              <a:round/>
              <a:headEnd len="sm" w="sm" type="none"/>
              <a:tailEnd len="sm" w="sm" type="none"/>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14"/>
          <p:cNvSpPr txBox="1"/>
          <p:nvPr>
            <p:ph type="title"/>
          </p:nvPr>
        </p:nvSpPr>
        <p:spPr>
          <a:xfrm rot="5400000">
            <a:off x="4822274" y="2503684"/>
            <a:ext cx="5566765" cy="167819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9" name="Google Shape;129;p14"/>
          <p:cNvSpPr txBox="1"/>
          <p:nvPr>
            <p:ph idx="1" type="body"/>
          </p:nvPr>
        </p:nvSpPr>
        <p:spPr>
          <a:xfrm rot="5400000">
            <a:off x="930536" y="607806"/>
            <a:ext cx="5023821" cy="5507917"/>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262626"/>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17500" lvl="5" marL="27432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6pPr>
            <a:lvl7pPr indent="-317500" lvl="6" marL="32004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7pPr>
            <a:lvl8pPr indent="-317500" lvl="7" marL="36576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8pPr>
            <a:lvl9pPr indent="-317500" lvl="8" marL="41148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9pPr>
          </a:lstStyle>
          <a:p/>
        </p:txBody>
      </p:sp>
      <p:sp>
        <p:nvSpPr>
          <p:cNvPr id="130" name="Google Shape;130;p14"/>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31" name="Google Shape;131;p14"/>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32" name="Google Shape;132;p14"/>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grpSp>
        <p:nvGrpSpPr>
          <p:cNvPr id="133" name="Google Shape;133;p14"/>
          <p:cNvGrpSpPr/>
          <p:nvPr/>
        </p:nvGrpSpPr>
        <p:grpSpPr>
          <a:xfrm rot="5400000">
            <a:off x="3909050" y="2880823"/>
            <a:ext cx="5480154" cy="923330"/>
            <a:chOff x="1815339" y="1381459"/>
            <a:chExt cx="5480154" cy="923330"/>
          </a:xfrm>
        </p:grpSpPr>
        <p:sp>
          <p:nvSpPr>
            <p:cNvPr id="134" name="Google Shape;134;p14"/>
            <p:cNvSpPr txBox="1"/>
            <p:nvPr/>
          </p:nvSpPr>
          <p:spPr>
            <a:xfrm>
              <a:off x="4147073" y="1381459"/>
              <a:ext cx="87716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135" name="Google Shape;135;p14"/>
            <p:cNvCxnSpPr/>
            <p:nvPr/>
          </p:nvCxnSpPr>
          <p:spPr>
            <a:xfrm rot="10800000">
              <a:off x="1815339" y="1924709"/>
              <a:ext cx="2468880" cy="2505"/>
            </a:xfrm>
            <a:prstGeom prst="straightConnector1">
              <a:avLst/>
            </a:prstGeom>
            <a:noFill/>
            <a:ln cap="flat" cmpd="sng" w="12700">
              <a:solidFill>
                <a:srgbClr val="DBA253"/>
              </a:solidFill>
              <a:prstDash val="solid"/>
              <a:round/>
              <a:headEnd len="sm" w="sm" type="none"/>
              <a:tailEnd len="sm" w="sm" type="none"/>
            </a:ln>
          </p:spPr>
        </p:cxnSp>
        <p:cxnSp>
          <p:nvCxnSpPr>
            <p:cNvPr id="136" name="Google Shape;136;p14"/>
            <p:cNvCxnSpPr/>
            <p:nvPr/>
          </p:nvCxnSpPr>
          <p:spPr>
            <a:xfrm rot="10800000">
              <a:off x="4826613" y="1927417"/>
              <a:ext cx="2468880" cy="1588"/>
            </a:xfrm>
            <a:prstGeom prst="straightConnector1">
              <a:avLst/>
            </a:prstGeom>
            <a:noFill/>
            <a:ln cap="flat" cmpd="sng" w="12700">
              <a:solidFill>
                <a:srgbClr val="DBA253"/>
              </a:solidFill>
              <a:prstDash val="solid"/>
              <a:round/>
              <a:headEnd len="sm" w="sm" type="none"/>
              <a:tailEnd len="sm" w="sm"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blipFill rotWithShape="1">
          <a:blip r:embed="rId2">
            <a:alphaModFix/>
          </a:blip>
          <a:tile algn="tl" flip="none" tx="0" sx="60000" ty="0" sy="60000"/>
        </a:blipFill>
      </p:bgPr>
    </p:bg>
    <p:spTree>
      <p:nvGrpSpPr>
        <p:cNvPr id="34" name="Shape 34"/>
        <p:cNvGrpSpPr/>
        <p:nvPr/>
      </p:nvGrpSpPr>
      <p:grpSpPr>
        <a:xfrm>
          <a:off x="0" y="0"/>
          <a:ext cx="0" cy="0"/>
          <a:chOff x="0" y="0"/>
          <a:chExt cx="0" cy="0"/>
        </a:xfrm>
      </p:grpSpPr>
      <p:sp>
        <p:nvSpPr>
          <p:cNvPr id="35" name="Google Shape;35;p4"/>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262626"/>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17500" lvl="5" marL="27432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6pPr>
            <a:lvl7pPr indent="-317500" lvl="6" marL="32004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7pPr>
            <a:lvl8pPr indent="-317500" lvl="7" marL="36576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8pPr>
            <a:lvl9pPr indent="-317500" lvl="8" marL="41148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9pPr>
          </a:lstStyle>
          <a:p/>
        </p:txBody>
      </p:sp>
      <p:sp>
        <p:nvSpPr>
          <p:cNvPr id="36" name="Google Shape;36;p4"/>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37" name="Google Shape;37;p4"/>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38" name="Google Shape;38;p4"/>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4"/>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grpSp>
        <p:nvGrpSpPr>
          <p:cNvPr id="40" name="Google Shape;40;p4"/>
          <p:cNvGrpSpPr/>
          <p:nvPr/>
        </p:nvGrpSpPr>
        <p:grpSpPr>
          <a:xfrm>
            <a:off x="1172584" y="1392217"/>
            <a:ext cx="6779110" cy="923330"/>
            <a:chOff x="1172584" y="1381459"/>
            <a:chExt cx="6779110" cy="923330"/>
          </a:xfrm>
        </p:grpSpPr>
        <p:sp>
          <p:nvSpPr>
            <p:cNvPr id="41" name="Google Shape;41;p4"/>
            <p:cNvSpPr txBox="1"/>
            <p:nvPr/>
          </p:nvSpPr>
          <p:spPr>
            <a:xfrm>
              <a:off x="4147073" y="1381459"/>
              <a:ext cx="87716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42" name="Google Shape;42;p4"/>
            <p:cNvCxnSpPr/>
            <p:nvPr/>
          </p:nvCxnSpPr>
          <p:spPr>
            <a:xfrm rot="10800000">
              <a:off x="1172584" y="1925620"/>
              <a:ext cx="3119718" cy="1588"/>
            </a:xfrm>
            <a:prstGeom prst="straightConnector1">
              <a:avLst/>
            </a:prstGeom>
            <a:noFill/>
            <a:ln cap="flat" cmpd="sng" w="12700">
              <a:solidFill>
                <a:srgbClr val="DBA253"/>
              </a:solidFill>
              <a:prstDash val="solid"/>
              <a:round/>
              <a:headEnd len="sm" w="sm" type="none"/>
              <a:tailEnd len="sm" w="sm" type="none"/>
            </a:ln>
          </p:spPr>
        </p:cxnSp>
        <p:cxnSp>
          <p:nvCxnSpPr>
            <p:cNvPr id="43" name="Google Shape;43;p4"/>
            <p:cNvCxnSpPr/>
            <p:nvPr/>
          </p:nvCxnSpPr>
          <p:spPr>
            <a:xfrm rot="10800000">
              <a:off x="4831976" y="1922650"/>
              <a:ext cx="3119718" cy="1588"/>
            </a:xfrm>
            <a:prstGeom prst="straightConnector1">
              <a:avLst/>
            </a:prstGeom>
            <a:noFill/>
            <a:ln cap="flat" cmpd="sng" w="12700">
              <a:solidFill>
                <a:srgbClr val="DBA253"/>
              </a:solidFill>
              <a:prstDash val="solid"/>
              <a:round/>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4" name="Shape 44"/>
        <p:cNvGrpSpPr/>
        <p:nvPr/>
      </p:nvGrpSpPr>
      <p:grpSpPr>
        <a:xfrm>
          <a:off x="0" y="0"/>
          <a:ext cx="0" cy="0"/>
          <a:chOff x="0" y="0"/>
          <a:chExt cx="0" cy="0"/>
        </a:xfrm>
      </p:grpSpPr>
      <p:sp>
        <p:nvSpPr>
          <p:cNvPr id="45" name="Google Shape;45;p5"/>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46" name="Google Shape;46;p5"/>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47" name="Google Shape;47;p5"/>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5"/>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grpSp>
        <p:nvGrpSpPr>
          <p:cNvPr id="49" name="Google Shape;49;p5"/>
          <p:cNvGrpSpPr/>
          <p:nvPr/>
        </p:nvGrpSpPr>
        <p:grpSpPr>
          <a:xfrm>
            <a:off x="1172584" y="1392217"/>
            <a:ext cx="6779110" cy="923330"/>
            <a:chOff x="1172584" y="1381459"/>
            <a:chExt cx="6779110" cy="923330"/>
          </a:xfrm>
        </p:grpSpPr>
        <p:sp>
          <p:nvSpPr>
            <p:cNvPr id="50" name="Google Shape;50;p5"/>
            <p:cNvSpPr txBox="1"/>
            <p:nvPr/>
          </p:nvSpPr>
          <p:spPr>
            <a:xfrm>
              <a:off x="4147073" y="1381459"/>
              <a:ext cx="87716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51" name="Google Shape;51;p5"/>
            <p:cNvCxnSpPr/>
            <p:nvPr/>
          </p:nvCxnSpPr>
          <p:spPr>
            <a:xfrm rot="10800000">
              <a:off x="1172584" y="1925620"/>
              <a:ext cx="3119718" cy="1588"/>
            </a:xfrm>
            <a:prstGeom prst="straightConnector1">
              <a:avLst/>
            </a:prstGeom>
            <a:noFill/>
            <a:ln cap="flat" cmpd="sng" w="12700">
              <a:solidFill>
                <a:srgbClr val="DBA253"/>
              </a:solidFill>
              <a:prstDash val="solid"/>
              <a:round/>
              <a:headEnd len="sm" w="sm" type="none"/>
              <a:tailEnd len="sm" w="sm" type="none"/>
            </a:ln>
          </p:spPr>
        </p:cxnSp>
        <p:cxnSp>
          <p:nvCxnSpPr>
            <p:cNvPr id="52" name="Google Shape;52;p5"/>
            <p:cNvCxnSpPr/>
            <p:nvPr/>
          </p:nvCxnSpPr>
          <p:spPr>
            <a:xfrm rot="10800000">
              <a:off x="4831976" y="1922650"/>
              <a:ext cx="3119718" cy="1588"/>
            </a:xfrm>
            <a:prstGeom prst="straightConnector1">
              <a:avLst/>
            </a:prstGeom>
            <a:noFill/>
            <a:ln cap="flat" cmpd="sng" w="12700">
              <a:solidFill>
                <a:srgbClr val="DBA253"/>
              </a:solidFill>
              <a:prstDash val="solid"/>
              <a:round/>
              <a:headEnd len="sm" w="sm" type="none"/>
              <a:tailEnd len="sm" w="sm" type="none"/>
            </a:ln>
          </p:spPr>
        </p:cxnSp>
      </p:grpSp>
      <p:sp>
        <p:nvSpPr>
          <p:cNvPr id="53" name="Google Shape;53;p5"/>
          <p:cNvSpPr txBox="1"/>
          <p:nvPr>
            <p:ph idx="1" type="body"/>
          </p:nvPr>
        </p:nvSpPr>
        <p:spPr>
          <a:xfrm>
            <a:off x="685800" y="2240280"/>
            <a:ext cx="3803904" cy="3877056"/>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262626"/>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17500" lvl="5" marL="27432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6pPr>
            <a:lvl7pPr indent="-317500" lvl="6" marL="32004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7pPr>
            <a:lvl8pPr indent="-317500" lvl="7" marL="36576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8pPr>
            <a:lvl9pPr indent="-317500" lvl="8" marL="41148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9pPr>
          </a:lstStyle>
          <a:p/>
        </p:txBody>
      </p:sp>
      <p:sp>
        <p:nvSpPr>
          <p:cNvPr id="54" name="Google Shape;54;p5"/>
          <p:cNvSpPr txBox="1"/>
          <p:nvPr>
            <p:ph idx="2" type="body"/>
          </p:nvPr>
        </p:nvSpPr>
        <p:spPr>
          <a:xfrm>
            <a:off x="4645151" y="2240280"/>
            <a:ext cx="3803904" cy="3877056"/>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262626"/>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17500" lvl="5" marL="27432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6pPr>
            <a:lvl7pPr indent="-317500" lvl="6" marL="32004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7pPr>
            <a:lvl8pPr indent="-317500" lvl="7" marL="36576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8pPr>
            <a:lvl9pPr indent="-317500" lvl="8" marL="41148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a:blip r:embed="rId2">
            <a:alphaModFix/>
          </a:blip>
          <a:stretch>
            <a:fillRect/>
          </a:stretch>
        </a:blipFill>
      </p:bgPr>
    </p:bg>
    <p:spTree>
      <p:nvGrpSpPr>
        <p:cNvPr id="55" name="Shape 55"/>
        <p:cNvGrpSpPr/>
        <p:nvPr/>
      </p:nvGrpSpPr>
      <p:grpSpPr>
        <a:xfrm>
          <a:off x="0" y="0"/>
          <a:ext cx="0" cy="0"/>
          <a:chOff x="0" y="0"/>
          <a:chExt cx="0" cy="0"/>
        </a:xfrm>
      </p:grpSpPr>
      <p:pic>
        <p:nvPicPr>
          <p:cNvPr descr="CoverOverlay.png" id="56" name="Google Shape;56;p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7" name="Google Shape;57;p6"/>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58" name="Google Shape;58;p6"/>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59" name="Google Shape;59;p6"/>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2"/>
                </a:solidFill>
                <a:latin typeface="Book Antiqua"/>
                <a:ea typeface="Book Antiqua"/>
                <a:cs typeface="Book Antiqua"/>
                <a:sym typeface="Book Antiqua"/>
              </a:defRPr>
            </a:lvl1pPr>
            <a:lvl2pPr indent="0" lvl="1" marL="0" marR="0" rtl="0" algn="r">
              <a:spcBef>
                <a:spcPts val="0"/>
              </a:spcBef>
              <a:buNone/>
              <a:defRPr b="0" sz="1200" u="none">
                <a:solidFill>
                  <a:schemeClr val="lt2"/>
                </a:solidFill>
                <a:latin typeface="Book Antiqua"/>
                <a:ea typeface="Book Antiqua"/>
                <a:cs typeface="Book Antiqua"/>
                <a:sym typeface="Book Antiqua"/>
              </a:defRPr>
            </a:lvl2pPr>
            <a:lvl3pPr indent="0" lvl="2" marL="0" marR="0" rtl="0" algn="r">
              <a:spcBef>
                <a:spcPts val="0"/>
              </a:spcBef>
              <a:buNone/>
              <a:defRPr b="0" sz="1200" u="none">
                <a:solidFill>
                  <a:schemeClr val="lt2"/>
                </a:solidFill>
                <a:latin typeface="Book Antiqua"/>
                <a:ea typeface="Book Antiqua"/>
                <a:cs typeface="Book Antiqua"/>
                <a:sym typeface="Book Antiqua"/>
              </a:defRPr>
            </a:lvl3pPr>
            <a:lvl4pPr indent="0" lvl="3" marL="0" marR="0" rtl="0" algn="r">
              <a:spcBef>
                <a:spcPts val="0"/>
              </a:spcBef>
              <a:buNone/>
              <a:defRPr b="0" sz="1200" u="none">
                <a:solidFill>
                  <a:schemeClr val="lt2"/>
                </a:solidFill>
                <a:latin typeface="Book Antiqua"/>
                <a:ea typeface="Book Antiqua"/>
                <a:cs typeface="Book Antiqua"/>
                <a:sym typeface="Book Antiqua"/>
              </a:defRPr>
            </a:lvl4pPr>
            <a:lvl5pPr indent="0" lvl="4" marL="0" marR="0" rtl="0" algn="r">
              <a:spcBef>
                <a:spcPts val="0"/>
              </a:spcBef>
              <a:buNone/>
              <a:defRPr b="0" sz="1200" u="none">
                <a:solidFill>
                  <a:schemeClr val="lt2"/>
                </a:solidFill>
                <a:latin typeface="Book Antiqua"/>
                <a:ea typeface="Book Antiqua"/>
                <a:cs typeface="Book Antiqua"/>
                <a:sym typeface="Book Antiqua"/>
              </a:defRPr>
            </a:lvl5pPr>
            <a:lvl6pPr indent="0" lvl="5" marL="0" marR="0" rtl="0" algn="r">
              <a:spcBef>
                <a:spcPts val="0"/>
              </a:spcBef>
              <a:buNone/>
              <a:defRPr b="0" sz="1200" u="none">
                <a:solidFill>
                  <a:schemeClr val="lt2"/>
                </a:solidFill>
                <a:latin typeface="Book Antiqua"/>
                <a:ea typeface="Book Antiqua"/>
                <a:cs typeface="Book Antiqua"/>
                <a:sym typeface="Book Antiqua"/>
              </a:defRPr>
            </a:lvl6pPr>
            <a:lvl7pPr indent="0" lvl="6" marL="0" marR="0" rtl="0" algn="r">
              <a:spcBef>
                <a:spcPts val="0"/>
              </a:spcBef>
              <a:buNone/>
              <a:defRPr b="0" sz="1200" u="none">
                <a:solidFill>
                  <a:schemeClr val="lt2"/>
                </a:solidFill>
                <a:latin typeface="Book Antiqua"/>
                <a:ea typeface="Book Antiqua"/>
                <a:cs typeface="Book Antiqua"/>
                <a:sym typeface="Book Antiqua"/>
              </a:defRPr>
            </a:lvl7pPr>
            <a:lvl8pPr indent="0" lvl="7" marL="0" marR="0" rtl="0" algn="r">
              <a:spcBef>
                <a:spcPts val="0"/>
              </a:spcBef>
              <a:buNone/>
              <a:defRPr b="0" sz="1200" u="none">
                <a:solidFill>
                  <a:schemeClr val="lt2"/>
                </a:solidFill>
                <a:latin typeface="Book Antiqua"/>
                <a:ea typeface="Book Antiqua"/>
                <a:cs typeface="Book Antiqua"/>
                <a:sym typeface="Book Antiqua"/>
              </a:defRPr>
            </a:lvl8pPr>
            <a:lvl9pPr indent="0" lvl="8" marL="0" marR="0" rtl="0" algn="r">
              <a:spcBef>
                <a:spcPts val="0"/>
              </a:spcBef>
              <a:buNone/>
              <a:defRPr b="0" sz="1200" u="none">
                <a:solidFill>
                  <a:schemeClr val="lt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grpSp>
        <p:nvGrpSpPr>
          <p:cNvPr id="60" name="Google Shape;60;p6"/>
          <p:cNvGrpSpPr/>
          <p:nvPr/>
        </p:nvGrpSpPr>
        <p:grpSpPr>
          <a:xfrm>
            <a:off x="1194101" y="2887530"/>
            <a:ext cx="6779110" cy="923330"/>
            <a:chOff x="1172584" y="1381459"/>
            <a:chExt cx="6779110" cy="923330"/>
          </a:xfrm>
        </p:grpSpPr>
        <p:sp>
          <p:nvSpPr>
            <p:cNvPr id="61" name="Google Shape;61;p6"/>
            <p:cNvSpPr txBox="1"/>
            <p:nvPr/>
          </p:nvSpPr>
          <p:spPr>
            <a:xfrm>
              <a:off x="4147073" y="1381459"/>
              <a:ext cx="877163" cy="923330"/>
            </a:xfrm>
            <a:prstGeom prst="rect">
              <a:avLst/>
            </a:prstGeom>
            <a:noFill/>
            <a:ln>
              <a:noFill/>
            </a:ln>
            <a:effectLst>
              <a:outerShdw blurRad="38100" rotWithShape="0" dir="16200000" dist="127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E1DCA5"/>
                  </a:solidFill>
                  <a:latin typeface="Noto Sans Symbols"/>
                  <a:ea typeface="Noto Sans Symbols"/>
                  <a:cs typeface="Noto Sans Symbols"/>
                  <a:sym typeface="Noto Sans Symbols"/>
                </a:rPr>
                <a:t>❧</a:t>
              </a:r>
              <a:endParaRPr sz="5400">
                <a:solidFill>
                  <a:srgbClr val="E1DCA5"/>
                </a:solidFill>
                <a:latin typeface="Noto Sans Symbols"/>
                <a:ea typeface="Noto Sans Symbols"/>
                <a:cs typeface="Noto Sans Symbols"/>
                <a:sym typeface="Noto Sans Symbols"/>
              </a:endParaRPr>
            </a:p>
          </p:txBody>
        </p:sp>
        <p:cxnSp>
          <p:nvCxnSpPr>
            <p:cNvPr id="62" name="Google Shape;62;p6"/>
            <p:cNvCxnSpPr/>
            <p:nvPr/>
          </p:nvCxnSpPr>
          <p:spPr>
            <a:xfrm rot="10800000">
              <a:off x="1172584" y="1925620"/>
              <a:ext cx="3119718" cy="1588"/>
            </a:xfrm>
            <a:prstGeom prst="straightConnector1">
              <a:avLst/>
            </a:prstGeom>
            <a:noFill/>
            <a:ln cap="flat" cmpd="sng" w="12700">
              <a:solidFill>
                <a:srgbClr val="E1DCA5"/>
              </a:solidFill>
              <a:prstDash val="solid"/>
              <a:round/>
              <a:headEnd len="sm" w="sm" type="none"/>
              <a:tailEnd len="sm" w="sm" type="none"/>
            </a:ln>
          </p:spPr>
        </p:cxnSp>
        <p:cxnSp>
          <p:nvCxnSpPr>
            <p:cNvPr id="63" name="Google Shape;63;p6"/>
            <p:cNvCxnSpPr/>
            <p:nvPr/>
          </p:nvCxnSpPr>
          <p:spPr>
            <a:xfrm rot="10800000">
              <a:off x="4831976" y="1922930"/>
              <a:ext cx="3119718" cy="1588"/>
            </a:xfrm>
            <a:prstGeom prst="straightConnector1">
              <a:avLst/>
            </a:prstGeom>
            <a:noFill/>
            <a:ln cap="flat" cmpd="sng" w="12700">
              <a:solidFill>
                <a:srgbClr val="E1DCA5"/>
              </a:solidFill>
              <a:prstDash val="solid"/>
              <a:round/>
              <a:headEnd len="sm" w="sm" type="none"/>
              <a:tailEnd len="sm" w="sm" type="none"/>
            </a:ln>
          </p:spPr>
        </p:cxnSp>
      </p:grpSp>
      <p:sp>
        <p:nvSpPr>
          <p:cNvPr id="64" name="Google Shape;64;p6"/>
          <p:cNvSpPr txBox="1"/>
          <p:nvPr>
            <p:ph type="ctrTitle"/>
          </p:nvPr>
        </p:nvSpPr>
        <p:spPr>
          <a:xfrm>
            <a:off x="1183341" y="1387737"/>
            <a:ext cx="6777318" cy="1731982"/>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lt1"/>
              </a:buClr>
              <a:buSzPts val="5400"/>
              <a:buFont typeface="Book Antiqua"/>
              <a:buNone/>
              <a:defRPr b="0" i="0" sz="5400" u="none" cap="none" strike="noStrike">
                <a:solidFill>
                  <a:schemeClr val="lt1"/>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65" name="Google Shape;65;p6"/>
          <p:cNvSpPr txBox="1"/>
          <p:nvPr>
            <p:ph idx="1" type="subTitle"/>
          </p:nvPr>
        </p:nvSpPr>
        <p:spPr>
          <a:xfrm>
            <a:off x="1371600" y="3767862"/>
            <a:ext cx="6400800" cy="1752600"/>
          </a:xfrm>
          <a:prstGeom prst="rect">
            <a:avLst/>
          </a:prstGeom>
          <a:noFill/>
          <a:ln>
            <a:noFill/>
          </a:ln>
        </p:spPr>
        <p:txBody>
          <a:bodyPr anchorCtr="0" anchor="t" bIns="45700" lIns="91425" spcFirstLastPara="1" rIns="91425" wrap="square" tIns="45700"/>
          <a:lstStyle>
            <a:lvl1pPr lvl="0" marR="0" rtl="0" algn="ctr">
              <a:spcBef>
                <a:spcPts val="480"/>
              </a:spcBef>
              <a:spcAft>
                <a:spcPts val="0"/>
              </a:spcAft>
              <a:buClr>
                <a:schemeClr val="accent1"/>
              </a:buClr>
              <a:buSzPts val="2400"/>
              <a:buFont typeface="Noto Sans Symbols"/>
              <a:buNone/>
              <a:defRPr b="0" i="0" sz="2400" u="none" cap="none" strike="noStrike">
                <a:solidFill>
                  <a:schemeClr val="lt1"/>
                </a:solidFill>
                <a:latin typeface="Book Antiqua"/>
                <a:ea typeface="Book Antiqua"/>
                <a:cs typeface="Book Antiqua"/>
                <a:sym typeface="Book Antiqua"/>
              </a:defRPr>
            </a:lvl1pPr>
            <a:lvl2pPr lvl="1" marR="0" rtl="0" algn="ctr">
              <a:spcBef>
                <a:spcPts val="440"/>
              </a:spcBef>
              <a:spcAft>
                <a:spcPts val="0"/>
              </a:spcAft>
              <a:buClr>
                <a:schemeClr val="accent1"/>
              </a:buClr>
              <a:buSzPts val="2200"/>
              <a:buFont typeface="Noto Sans Symbols"/>
              <a:buNone/>
              <a:defRPr b="0" i="0" sz="2200" u="none" cap="none" strike="noStrike">
                <a:solidFill>
                  <a:schemeClr val="lt1"/>
                </a:solidFill>
                <a:latin typeface="Book Antiqua"/>
                <a:ea typeface="Book Antiqua"/>
                <a:cs typeface="Book Antiqua"/>
                <a:sym typeface="Book Antiqua"/>
              </a:defRPr>
            </a:lvl2pPr>
            <a:lvl3pPr lvl="2" marR="0" rtl="0" algn="ctr">
              <a:spcBef>
                <a:spcPts val="400"/>
              </a:spcBef>
              <a:spcAft>
                <a:spcPts val="0"/>
              </a:spcAft>
              <a:buClr>
                <a:schemeClr val="accent1"/>
              </a:buClr>
              <a:buSzPts val="2000"/>
              <a:buFont typeface="Noto Sans Symbols"/>
              <a:buNone/>
              <a:defRPr b="0" i="0" sz="2000" u="none" cap="none" strike="noStrike">
                <a:solidFill>
                  <a:schemeClr val="lt1"/>
                </a:solidFill>
                <a:latin typeface="Book Antiqua"/>
                <a:ea typeface="Book Antiqua"/>
                <a:cs typeface="Book Antiqua"/>
                <a:sym typeface="Book Antiqua"/>
              </a:defRPr>
            </a:lvl3pPr>
            <a:lvl4pPr lvl="3" marR="0" rtl="0" algn="ctr">
              <a:spcBef>
                <a:spcPts val="360"/>
              </a:spcBef>
              <a:spcAft>
                <a:spcPts val="0"/>
              </a:spcAft>
              <a:buClr>
                <a:schemeClr val="accent1"/>
              </a:buClr>
              <a:buSzPts val="1800"/>
              <a:buFont typeface="Noto Sans Symbols"/>
              <a:buNone/>
              <a:defRPr b="0" i="0" sz="1800" u="none" cap="none" strike="noStrike">
                <a:solidFill>
                  <a:schemeClr val="lt1"/>
                </a:solidFill>
                <a:latin typeface="Book Antiqua"/>
                <a:ea typeface="Book Antiqua"/>
                <a:cs typeface="Book Antiqua"/>
                <a:sym typeface="Book Antiqua"/>
              </a:defRPr>
            </a:lvl4pPr>
            <a:lvl5pPr lvl="4" marR="0" rtl="0" algn="ctr">
              <a:spcBef>
                <a:spcPts val="320"/>
              </a:spcBef>
              <a:spcAft>
                <a:spcPts val="0"/>
              </a:spcAft>
              <a:buClr>
                <a:schemeClr val="accent1"/>
              </a:buClr>
              <a:buSzPts val="1600"/>
              <a:buFont typeface="Noto Sans Symbols"/>
              <a:buNone/>
              <a:defRPr b="0" i="0" sz="1600" u="none" cap="none" strike="noStrike">
                <a:solidFill>
                  <a:schemeClr val="lt1"/>
                </a:solidFill>
                <a:latin typeface="Book Antiqua"/>
                <a:ea typeface="Book Antiqua"/>
                <a:cs typeface="Book Antiqua"/>
                <a:sym typeface="Book Antiqua"/>
              </a:defRPr>
            </a:lvl5pPr>
            <a:lvl6pPr lvl="5"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6pPr>
            <a:lvl7pPr lvl="6"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7pPr>
            <a:lvl8pPr lvl="7"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8pPr>
            <a:lvl9pPr lvl="8" marR="0" rtl="0" algn="ctr">
              <a:spcBef>
                <a:spcPts val="400"/>
              </a:spcBef>
              <a:spcAft>
                <a:spcPts val="0"/>
              </a:spcAft>
              <a:buClr>
                <a:schemeClr val="accent1"/>
              </a:buClr>
              <a:buSzPts val="1400"/>
              <a:buFont typeface="Noto Sans Symbols"/>
              <a:buNone/>
              <a:defRPr b="0" i="0" sz="1400" u="none" cap="none" strike="noStrike">
                <a:solidFill>
                  <a:schemeClr val="lt1"/>
                </a:solidFill>
                <a:latin typeface="Book Antiqua"/>
                <a:ea typeface="Book Antiqua"/>
                <a:cs typeface="Book Antiqua"/>
                <a:sym typeface="Book Antiqu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rotWithShape="1">
          <a:blip r:embed="rId2">
            <a:alphaModFix/>
          </a:blip>
          <a:tile algn="tl" flip="none" tx="0" sx="60000" ty="0" sy="60000"/>
        </a:blipFill>
      </p:bgPr>
    </p:bg>
    <p:spTree>
      <p:nvGrpSpPr>
        <p:cNvPr id="66" name="Shape 66"/>
        <p:cNvGrpSpPr/>
        <p:nvPr/>
      </p:nvGrpSpPr>
      <p:grpSpPr>
        <a:xfrm>
          <a:off x="0" y="0"/>
          <a:ext cx="0" cy="0"/>
          <a:chOff x="0" y="0"/>
          <a:chExt cx="0" cy="0"/>
        </a:xfrm>
      </p:grpSpPr>
      <p:pic>
        <p:nvPicPr>
          <p:cNvPr descr="CoverOverlay.png" id="67" name="Google Shape;67;p7"/>
          <p:cNvPicPr preferRelativeResize="0"/>
          <p:nvPr/>
        </p:nvPicPr>
        <p:blipFill rotWithShape="1">
          <a:blip r:embed="rId3">
            <a:alphaModFix/>
          </a:blip>
          <a:srcRect b="0" l="0" r="0" t="0"/>
          <a:stretch/>
        </p:blipFill>
        <p:spPr>
          <a:xfrm>
            <a:off x="0" y="0"/>
            <a:ext cx="9144000" cy="6858000"/>
          </a:xfrm>
          <a:prstGeom prst="rect">
            <a:avLst/>
          </a:prstGeom>
          <a:noFill/>
          <a:ln>
            <a:noFill/>
          </a:ln>
        </p:spPr>
      </p:pic>
      <p:grpSp>
        <p:nvGrpSpPr>
          <p:cNvPr id="68" name="Google Shape;68;p7"/>
          <p:cNvGrpSpPr/>
          <p:nvPr/>
        </p:nvGrpSpPr>
        <p:grpSpPr>
          <a:xfrm>
            <a:off x="1172584" y="2887579"/>
            <a:ext cx="6779110" cy="923330"/>
            <a:chOff x="1172584" y="1381459"/>
            <a:chExt cx="6779110" cy="923330"/>
          </a:xfrm>
        </p:grpSpPr>
        <p:sp>
          <p:nvSpPr>
            <p:cNvPr id="69" name="Google Shape;69;p7"/>
            <p:cNvSpPr txBox="1"/>
            <p:nvPr/>
          </p:nvSpPr>
          <p:spPr>
            <a:xfrm>
              <a:off x="4147073" y="1381459"/>
              <a:ext cx="87716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70" name="Google Shape;70;p7"/>
            <p:cNvCxnSpPr/>
            <p:nvPr/>
          </p:nvCxnSpPr>
          <p:spPr>
            <a:xfrm rot="10800000">
              <a:off x="1172584" y="1925620"/>
              <a:ext cx="3119718" cy="1588"/>
            </a:xfrm>
            <a:prstGeom prst="straightConnector1">
              <a:avLst/>
            </a:prstGeom>
            <a:noFill/>
            <a:ln cap="flat" cmpd="sng" w="12700">
              <a:solidFill>
                <a:srgbClr val="DBA253"/>
              </a:solidFill>
              <a:prstDash val="solid"/>
              <a:round/>
              <a:headEnd len="sm" w="sm" type="none"/>
              <a:tailEnd len="sm" w="sm" type="none"/>
            </a:ln>
          </p:spPr>
        </p:cxnSp>
        <p:cxnSp>
          <p:nvCxnSpPr>
            <p:cNvPr id="71" name="Google Shape;71;p7"/>
            <p:cNvCxnSpPr/>
            <p:nvPr/>
          </p:nvCxnSpPr>
          <p:spPr>
            <a:xfrm rot="10800000">
              <a:off x="4831976" y="1927412"/>
              <a:ext cx="3119718" cy="1588"/>
            </a:xfrm>
            <a:prstGeom prst="straightConnector1">
              <a:avLst/>
            </a:prstGeom>
            <a:noFill/>
            <a:ln cap="flat" cmpd="sng" w="12700">
              <a:solidFill>
                <a:srgbClr val="DBA253"/>
              </a:solidFill>
              <a:prstDash val="solid"/>
              <a:round/>
              <a:headEnd len="sm" w="sm" type="none"/>
              <a:tailEnd len="sm" w="sm" type="none"/>
            </a:ln>
          </p:spPr>
        </p:cxnSp>
      </p:grpSp>
      <p:sp>
        <p:nvSpPr>
          <p:cNvPr id="72" name="Google Shape;72;p7"/>
          <p:cNvSpPr txBox="1"/>
          <p:nvPr>
            <p:ph type="title"/>
          </p:nvPr>
        </p:nvSpPr>
        <p:spPr>
          <a:xfrm>
            <a:off x="690040" y="1204857"/>
            <a:ext cx="7754713" cy="1910716"/>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3" name="Google Shape;73;p7"/>
          <p:cNvSpPr txBox="1"/>
          <p:nvPr>
            <p:ph idx="1" type="body"/>
          </p:nvPr>
        </p:nvSpPr>
        <p:spPr>
          <a:xfrm>
            <a:off x="699248" y="3767316"/>
            <a:ext cx="7734747" cy="1500187"/>
          </a:xfrm>
          <a:prstGeom prst="rect">
            <a:avLst/>
          </a:prstGeom>
          <a:noFill/>
          <a:ln>
            <a:noFill/>
          </a:ln>
        </p:spPr>
        <p:txBody>
          <a:bodyPr anchorCtr="0" anchor="t" bIns="45700" lIns="91425" spcFirstLastPara="1" rIns="91425" wrap="square" tIns="45700"/>
          <a:lstStyle>
            <a:lvl1pPr indent="-228600" lvl="0" marL="457200" marR="0" rtl="0" algn="ctr">
              <a:spcBef>
                <a:spcPts val="400"/>
              </a:spcBef>
              <a:spcAft>
                <a:spcPts val="0"/>
              </a:spcAft>
              <a:buClr>
                <a:schemeClr val="accent1"/>
              </a:buClr>
              <a:buSzPts val="2000"/>
              <a:buFont typeface="Noto Sans Symbols"/>
              <a:buNone/>
              <a:defRPr b="0" i="0" sz="2000" u="none" cap="none" strike="noStrike">
                <a:solidFill>
                  <a:schemeClr val="dk2"/>
                </a:solidFill>
                <a:latin typeface="Book Antiqua"/>
                <a:ea typeface="Book Antiqua"/>
                <a:cs typeface="Book Antiqua"/>
                <a:sym typeface="Book Antiqua"/>
              </a:defRPr>
            </a:lvl1pPr>
            <a:lvl2pPr indent="-228600" lvl="1" marL="914400" marR="0" rtl="0" algn="l">
              <a:spcBef>
                <a:spcPts val="360"/>
              </a:spcBef>
              <a:spcAft>
                <a:spcPts val="0"/>
              </a:spcAft>
              <a:buClr>
                <a:schemeClr val="accent1"/>
              </a:buClr>
              <a:buSzPts val="1800"/>
              <a:buFont typeface="Noto Sans Symbols"/>
              <a:buNone/>
              <a:defRPr b="0" i="0" sz="1800" u="none" cap="none" strike="noStrike">
                <a:solidFill>
                  <a:srgbClr val="888888"/>
                </a:solidFill>
                <a:latin typeface="Book Antiqua"/>
                <a:ea typeface="Book Antiqua"/>
                <a:cs typeface="Book Antiqua"/>
                <a:sym typeface="Book Antiqua"/>
              </a:defRPr>
            </a:lvl2pPr>
            <a:lvl3pPr indent="-228600" lvl="2" marL="1371600" marR="0" rtl="0" algn="l">
              <a:spcBef>
                <a:spcPts val="320"/>
              </a:spcBef>
              <a:spcAft>
                <a:spcPts val="0"/>
              </a:spcAft>
              <a:buClr>
                <a:schemeClr val="accent1"/>
              </a:buClr>
              <a:buSzPts val="1600"/>
              <a:buFont typeface="Noto Sans Symbols"/>
              <a:buNone/>
              <a:defRPr b="0" i="0" sz="1600" u="none" cap="none" strike="noStrike">
                <a:solidFill>
                  <a:srgbClr val="888888"/>
                </a:solidFill>
                <a:latin typeface="Book Antiqua"/>
                <a:ea typeface="Book Antiqua"/>
                <a:cs typeface="Book Antiqua"/>
                <a:sym typeface="Book Antiqua"/>
              </a:defRPr>
            </a:lvl3pPr>
            <a:lvl4pPr indent="-228600" lvl="3" marL="18288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Book Antiqua"/>
                <a:ea typeface="Book Antiqua"/>
                <a:cs typeface="Book Antiqua"/>
                <a:sym typeface="Book Antiqua"/>
              </a:defRPr>
            </a:lvl4pPr>
            <a:lvl5pPr indent="-228600" lvl="4" marL="22860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Book Antiqua"/>
                <a:ea typeface="Book Antiqua"/>
                <a:cs typeface="Book Antiqua"/>
                <a:sym typeface="Book Antiqua"/>
              </a:defRPr>
            </a:lvl5pPr>
            <a:lvl6pPr indent="-228600" lvl="5" marL="2743200" marR="0" rtl="0" algn="l">
              <a:spcBef>
                <a:spcPts val="400"/>
              </a:spcBef>
              <a:spcAft>
                <a:spcPts val="0"/>
              </a:spcAft>
              <a:buClr>
                <a:schemeClr val="accent1"/>
              </a:buClr>
              <a:buSzPts val="1400"/>
              <a:buFont typeface="Noto Sans Symbols"/>
              <a:buNone/>
              <a:defRPr b="0" i="0" sz="1400" u="none" cap="none" strike="noStrike">
                <a:solidFill>
                  <a:srgbClr val="888888"/>
                </a:solidFill>
                <a:latin typeface="Book Antiqua"/>
                <a:ea typeface="Book Antiqua"/>
                <a:cs typeface="Book Antiqua"/>
                <a:sym typeface="Book Antiqua"/>
              </a:defRPr>
            </a:lvl6pPr>
            <a:lvl7pPr indent="-228600" lvl="6" marL="3200400" marR="0" rtl="0" algn="l">
              <a:spcBef>
                <a:spcPts val="400"/>
              </a:spcBef>
              <a:spcAft>
                <a:spcPts val="0"/>
              </a:spcAft>
              <a:buClr>
                <a:schemeClr val="accent1"/>
              </a:buClr>
              <a:buSzPts val="1400"/>
              <a:buFont typeface="Noto Sans Symbols"/>
              <a:buNone/>
              <a:defRPr b="0" i="0" sz="1400" u="none" cap="none" strike="noStrike">
                <a:solidFill>
                  <a:srgbClr val="888888"/>
                </a:solidFill>
                <a:latin typeface="Book Antiqua"/>
                <a:ea typeface="Book Antiqua"/>
                <a:cs typeface="Book Antiqua"/>
                <a:sym typeface="Book Antiqua"/>
              </a:defRPr>
            </a:lvl7pPr>
            <a:lvl8pPr indent="-228600" lvl="7" marL="3657600" marR="0" rtl="0" algn="l">
              <a:spcBef>
                <a:spcPts val="400"/>
              </a:spcBef>
              <a:spcAft>
                <a:spcPts val="0"/>
              </a:spcAft>
              <a:buClr>
                <a:schemeClr val="accent1"/>
              </a:buClr>
              <a:buSzPts val="1400"/>
              <a:buFont typeface="Noto Sans Symbols"/>
              <a:buNone/>
              <a:defRPr b="0" i="0" sz="1400" u="none" cap="none" strike="noStrike">
                <a:solidFill>
                  <a:srgbClr val="888888"/>
                </a:solidFill>
                <a:latin typeface="Book Antiqua"/>
                <a:ea typeface="Book Antiqua"/>
                <a:cs typeface="Book Antiqua"/>
                <a:sym typeface="Book Antiqua"/>
              </a:defRPr>
            </a:lvl8pPr>
            <a:lvl9pPr indent="-228600" lvl="8" marL="4114800" marR="0" rtl="0" algn="l">
              <a:spcBef>
                <a:spcPts val="400"/>
              </a:spcBef>
              <a:spcAft>
                <a:spcPts val="0"/>
              </a:spcAft>
              <a:buClr>
                <a:schemeClr val="accent1"/>
              </a:buClr>
              <a:buSzPts val="1400"/>
              <a:buFont typeface="Noto Sans Symbols"/>
              <a:buNone/>
              <a:defRPr b="0" i="0" sz="1400" u="none" cap="none" strike="noStrike">
                <a:solidFill>
                  <a:srgbClr val="888888"/>
                </a:solidFill>
                <a:latin typeface="Book Antiqua"/>
                <a:ea typeface="Book Antiqua"/>
                <a:cs typeface="Book Antiqua"/>
                <a:sym typeface="Book Antiqua"/>
              </a:defRPr>
            </a:lvl9pPr>
          </a:lstStyle>
          <a:p/>
        </p:txBody>
      </p:sp>
      <p:sp>
        <p:nvSpPr>
          <p:cNvPr id="74" name="Google Shape;74;p7"/>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75" name="Google Shape;75;p7"/>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76" name="Google Shape;76;p7"/>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7" name="Shape 77"/>
        <p:cNvGrpSpPr/>
        <p:nvPr/>
      </p:nvGrpSpPr>
      <p:grpSpPr>
        <a:xfrm>
          <a:off x="0" y="0"/>
          <a:ext cx="0" cy="0"/>
          <a:chOff x="0" y="0"/>
          <a:chExt cx="0" cy="0"/>
        </a:xfrm>
      </p:grpSpPr>
      <p:sp>
        <p:nvSpPr>
          <p:cNvPr id="78" name="Google Shape;78;p8"/>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9" name="Google Shape;79;p8"/>
          <p:cNvSpPr txBox="1"/>
          <p:nvPr>
            <p:ph idx="1" type="body"/>
          </p:nvPr>
        </p:nvSpPr>
        <p:spPr>
          <a:xfrm>
            <a:off x="1051560" y="2240280"/>
            <a:ext cx="3442446" cy="658368"/>
          </a:xfrm>
          <a:prstGeom prst="rect">
            <a:avLst/>
          </a:prstGeom>
          <a:noFill/>
          <a:ln>
            <a:noFill/>
          </a:ln>
        </p:spPr>
        <p:txBody>
          <a:bodyPr anchorCtr="0" anchor="b" bIns="45700" lIns="91425" spcFirstLastPara="1" rIns="91425" wrap="square" tIns="45700"/>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Book Antiqua"/>
                <a:ea typeface="Book Antiqua"/>
                <a:cs typeface="Book Antiqua"/>
                <a:sym typeface="Book Antiqua"/>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rgbClr val="262626"/>
                </a:solidFill>
                <a:latin typeface="Book Antiqua"/>
                <a:ea typeface="Book Antiqua"/>
                <a:cs typeface="Book Antiqua"/>
                <a:sym typeface="Book Antiqua"/>
              </a:defRPr>
            </a:lvl2pPr>
            <a:lvl3pPr indent="-228600" lvl="2" marL="1371600" marR="0" rtl="0" algn="l">
              <a:spcBef>
                <a:spcPts val="360"/>
              </a:spcBef>
              <a:spcAft>
                <a:spcPts val="0"/>
              </a:spcAft>
              <a:buClr>
                <a:schemeClr val="accent1"/>
              </a:buClr>
              <a:buSzPts val="1800"/>
              <a:buFont typeface="Noto Sans Symbols"/>
              <a:buNone/>
              <a:defRPr b="1" i="0" sz="1800" u="none" cap="none" strike="noStrike">
                <a:solidFill>
                  <a:srgbClr val="262626"/>
                </a:solidFill>
                <a:latin typeface="Book Antiqua"/>
                <a:ea typeface="Book Antiqua"/>
                <a:cs typeface="Book Antiqua"/>
                <a:sym typeface="Book Antiqua"/>
              </a:defRPr>
            </a:lvl3pPr>
            <a:lvl4pPr indent="-228600" lvl="3" marL="1828800" marR="0" rtl="0" algn="l">
              <a:spcBef>
                <a:spcPts val="320"/>
              </a:spcBef>
              <a:spcAft>
                <a:spcPts val="0"/>
              </a:spcAft>
              <a:buClr>
                <a:schemeClr val="accent1"/>
              </a:buClr>
              <a:buSzPts val="1600"/>
              <a:buFont typeface="Noto Sans Symbols"/>
              <a:buNone/>
              <a:defRPr b="1" i="0" sz="1600" u="none" cap="none" strike="noStrike">
                <a:solidFill>
                  <a:srgbClr val="262626"/>
                </a:solidFill>
                <a:latin typeface="Book Antiqua"/>
                <a:ea typeface="Book Antiqua"/>
                <a:cs typeface="Book Antiqua"/>
                <a:sym typeface="Book Antiqua"/>
              </a:defRPr>
            </a:lvl4pPr>
            <a:lvl5pPr indent="-228600" lvl="4" marL="2286000" marR="0" rtl="0" algn="l">
              <a:spcBef>
                <a:spcPts val="320"/>
              </a:spcBef>
              <a:spcAft>
                <a:spcPts val="0"/>
              </a:spcAft>
              <a:buClr>
                <a:schemeClr val="accent1"/>
              </a:buClr>
              <a:buSzPts val="1600"/>
              <a:buFont typeface="Noto Sans Symbols"/>
              <a:buNone/>
              <a:defRPr b="1" i="0" sz="1600" u="none" cap="none" strike="noStrike">
                <a:solidFill>
                  <a:srgbClr val="262626"/>
                </a:solidFill>
                <a:latin typeface="Book Antiqua"/>
                <a:ea typeface="Book Antiqua"/>
                <a:cs typeface="Book Antiqua"/>
                <a:sym typeface="Book Antiqua"/>
              </a:defRPr>
            </a:lvl5pPr>
            <a:lvl6pPr indent="-228600" lvl="5" marL="27432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6pPr>
            <a:lvl7pPr indent="-228600" lvl="6" marL="32004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7pPr>
            <a:lvl8pPr indent="-228600" lvl="7" marL="36576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8pPr>
            <a:lvl9pPr indent="-228600" lvl="8" marL="41148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9pPr>
          </a:lstStyle>
          <a:p/>
        </p:txBody>
      </p:sp>
      <p:sp>
        <p:nvSpPr>
          <p:cNvPr id="80" name="Google Shape;80;p8"/>
          <p:cNvSpPr txBox="1"/>
          <p:nvPr>
            <p:ph idx="2" type="body"/>
          </p:nvPr>
        </p:nvSpPr>
        <p:spPr>
          <a:xfrm>
            <a:off x="688488" y="2947595"/>
            <a:ext cx="3803904" cy="317296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2pPr>
            <a:lvl3pPr indent="-342900" lvl="2" marL="13716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3pPr>
            <a:lvl4pPr indent="-330200" lvl="3" marL="18288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30200" lvl="5" marL="27432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6pPr>
            <a:lvl7pPr indent="-330200" lvl="6" marL="32004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7pPr>
            <a:lvl8pPr indent="-330200" lvl="7" marL="36576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8pPr>
            <a:lvl9pPr indent="-330200" lvl="8" marL="41148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9pPr>
          </a:lstStyle>
          <a:p/>
        </p:txBody>
      </p:sp>
      <p:sp>
        <p:nvSpPr>
          <p:cNvPr id="81" name="Google Shape;81;p8"/>
          <p:cNvSpPr txBox="1"/>
          <p:nvPr>
            <p:ph idx="3" type="body"/>
          </p:nvPr>
        </p:nvSpPr>
        <p:spPr>
          <a:xfrm>
            <a:off x="5002306" y="2240280"/>
            <a:ext cx="3447288" cy="658368"/>
          </a:xfrm>
          <a:prstGeom prst="rect">
            <a:avLst/>
          </a:prstGeom>
          <a:noFill/>
          <a:ln>
            <a:noFill/>
          </a:ln>
        </p:spPr>
        <p:txBody>
          <a:bodyPr anchorCtr="0" anchor="b" bIns="45700" lIns="91425" spcFirstLastPara="1" rIns="91425" wrap="square" tIns="45700"/>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Book Antiqua"/>
                <a:ea typeface="Book Antiqua"/>
                <a:cs typeface="Book Antiqua"/>
                <a:sym typeface="Book Antiqua"/>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rgbClr val="262626"/>
                </a:solidFill>
                <a:latin typeface="Book Antiqua"/>
                <a:ea typeface="Book Antiqua"/>
                <a:cs typeface="Book Antiqua"/>
                <a:sym typeface="Book Antiqua"/>
              </a:defRPr>
            </a:lvl2pPr>
            <a:lvl3pPr indent="-228600" lvl="2" marL="1371600" marR="0" rtl="0" algn="l">
              <a:spcBef>
                <a:spcPts val="360"/>
              </a:spcBef>
              <a:spcAft>
                <a:spcPts val="0"/>
              </a:spcAft>
              <a:buClr>
                <a:schemeClr val="accent1"/>
              </a:buClr>
              <a:buSzPts val="1800"/>
              <a:buFont typeface="Noto Sans Symbols"/>
              <a:buNone/>
              <a:defRPr b="1" i="0" sz="1800" u="none" cap="none" strike="noStrike">
                <a:solidFill>
                  <a:srgbClr val="262626"/>
                </a:solidFill>
                <a:latin typeface="Book Antiqua"/>
                <a:ea typeface="Book Antiqua"/>
                <a:cs typeface="Book Antiqua"/>
                <a:sym typeface="Book Antiqua"/>
              </a:defRPr>
            </a:lvl3pPr>
            <a:lvl4pPr indent="-228600" lvl="3" marL="1828800" marR="0" rtl="0" algn="l">
              <a:spcBef>
                <a:spcPts val="320"/>
              </a:spcBef>
              <a:spcAft>
                <a:spcPts val="0"/>
              </a:spcAft>
              <a:buClr>
                <a:schemeClr val="accent1"/>
              </a:buClr>
              <a:buSzPts val="1600"/>
              <a:buFont typeface="Noto Sans Symbols"/>
              <a:buNone/>
              <a:defRPr b="1" i="0" sz="1600" u="none" cap="none" strike="noStrike">
                <a:solidFill>
                  <a:srgbClr val="262626"/>
                </a:solidFill>
                <a:latin typeface="Book Antiqua"/>
                <a:ea typeface="Book Antiqua"/>
                <a:cs typeface="Book Antiqua"/>
                <a:sym typeface="Book Antiqua"/>
              </a:defRPr>
            </a:lvl4pPr>
            <a:lvl5pPr indent="-228600" lvl="4" marL="2286000" marR="0" rtl="0" algn="l">
              <a:spcBef>
                <a:spcPts val="320"/>
              </a:spcBef>
              <a:spcAft>
                <a:spcPts val="0"/>
              </a:spcAft>
              <a:buClr>
                <a:schemeClr val="accent1"/>
              </a:buClr>
              <a:buSzPts val="1600"/>
              <a:buFont typeface="Noto Sans Symbols"/>
              <a:buNone/>
              <a:defRPr b="1" i="0" sz="1600" u="none" cap="none" strike="noStrike">
                <a:solidFill>
                  <a:srgbClr val="262626"/>
                </a:solidFill>
                <a:latin typeface="Book Antiqua"/>
                <a:ea typeface="Book Antiqua"/>
                <a:cs typeface="Book Antiqua"/>
                <a:sym typeface="Book Antiqua"/>
              </a:defRPr>
            </a:lvl5pPr>
            <a:lvl6pPr indent="-228600" lvl="5" marL="27432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6pPr>
            <a:lvl7pPr indent="-228600" lvl="6" marL="32004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7pPr>
            <a:lvl8pPr indent="-228600" lvl="7" marL="36576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8pPr>
            <a:lvl9pPr indent="-228600" lvl="8" marL="4114800" marR="0" rtl="0" algn="l">
              <a:spcBef>
                <a:spcPts val="400"/>
              </a:spcBef>
              <a:spcAft>
                <a:spcPts val="0"/>
              </a:spcAft>
              <a:buClr>
                <a:schemeClr val="accent1"/>
              </a:buClr>
              <a:buSzPts val="1600"/>
              <a:buFont typeface="Noto Sans Symbols"/>
              <a:buNone/>
              <a:defRPr b="1" i="0" sz="1600" u="none" cap="none" strike="noStrike">
                <a:solidFill>
                  <a:schemeClr val="dk1"/>
                </a:solidFill>
                <a:latin typeface="Book Antiqua"/>
                <a:ea typeface="Book Antiqua"/>
                <a:cs typeface="Book Antiqua"/>
                <a:sym typeface="Book Antiqua"/>
              </a:defRPr>
            </a:lvl9pPr>
          </a:lstStyle>
          <a:p/>
        </p:txBody>
      </p:sp>
      <p:sp>
        <p:nvSpPr>
          <p:cNvPr id="82" name="Google Shape;82;p8"/>
          <p:cNvSpPr txBox="1"/>
          <p:nvPr>
            <p:ph idx="4" type="body"/>
          </p:nvPr>
        </p:nvSpPr>
        <p:spPr>
          <a:xfrm>
            <a:off x="4645026" y="2944368"/>
            <a:ext cx="3799728" cy="317296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2pPr>
            <a:lvl3pPr indent="-342900" lvl="2" marL="13716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3pPr>
            <a:lvl4pPr indent="-330200" lvl="3" marL="18288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30200" lvl="5" marL="27432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6pPr>
            <a:lvl7pPr indent="-330200" lvl="6" marL="32004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7pPr>
            <a:lvl8pPr indent="-330200" lvl="7" marL="36576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8pPr>
            <a:lvl9pPr indent="-330200" lvl="8" marL="4114800" marR="0" rtl="0" algn="l">
              <a:spcBef>
                <a:spcPts val="400"/>
              </a:spcBef>
              <a:spcAft>
                <a:spcPts val="0"/>
              </a:spcAft>
              <a:buClr>
                <a:schemeClr val="accent1"/>
              </a:buClr>
              <a:buSzPts val="1600"/>
              <a:buFont typeface="Noto Sans Symbols"/>
              <a:buChar char="❧"/>
              <a:defRPr b="0" i="0" sz="1600" u="none" cap="none" strike="noStrike">
                <a:solidFill>
                  <a:schemeClr val="dk1"/>
                </a:solidFill>
                <a:latin typeface="Book Antiqua"/>
                <a:ea typeface="Book Antiqua"/>
                <a:cs typeface="Book Antiqua"/>
                <a:sym typeface="Book Antiqua"/>
              </a:defRPr>
            </a:lvl9pPr>
          </a:lstStyle>
          <a:p/>
        </p:txBody>
      </p:sp>
      <p:sp>
        <p:nvSpPr>
          <p:cNvPr id="83" name="Google Shape;83;p8"/>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84" name="Google Shape;84;p8"/>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85" name="Google Shape;85;p8"/>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grpSp>
        <p:nvGrpSpPr>
          <p:cNvPr id="86" name="Google Shape;86;p8"/>
          <p:cNvGrpSpPr/>
          <p:nvPr/>
        </p:nvGrpSpPr>
        <p:grpSpPr>
          <a:xfrm>
            <a:off x="1172584" y="1392217"/>
            <a:ext cx="6779110" cy="923330"/>
            <a:chOff x="1172584" y="1381459"/>
            <a:chExt cx="6779110" cy="923330"/>
          </a:xfrm>
        </p:grpSpPr>
        <p:sp>
          <p:nvSpPr>
            <p:cNvPr id="87" name="Google Shape;87;p8"/>
            <p:cNvSpPr txBox="1"/>
            <p:nvPr/>
          </p:nvSpPr>
          <p:spPr>
            <a:xfrm>
              <a:off x="4147073" y="1381459"/>
              <a:ext cx="87716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88" name="Google Shape;88;p8"/>
            <p:cNvCxnSpPr/>
            <p:nvPr/>
          </p:nvCxnSpPr>
          <p:spPr>
            <a:xfrm rot="10800000">
              <a:off x="1172584" y="1925620"/>
              <a:ext cx="3119718" cy="1588"/>
            </a:xfrm>
            <a:prstGeom prst="straightConnector1">
              <a:avLst/>
            </a:prstGeom>
            <a:noFill/>
            <a:ln cap="flat" cmpd="sng" w="12700">
              <a:solidFill>
                <a:srgbClr val="DBA253"/>
              </a:solidFill>
              <a:prstDash val="solid"/>
              <a:round/>
              <a:headEnd len="sm" w="sm" type="none"/>
              <a:tailEnd len="sm" w="sm" type="none"/>
            </a:ln>
          </p:spPr>
        </p:cxnSp>
        <p:cxnSp>
          <p:nvCxnSpPr>
            <p:cNvPr id="89" name="Google Shape;89;p8"/>
            <p:cNvCxnSpPr/>
            <p:nvPr/>
          </p:nvCxnSpPr>
          <p:spPr>
            <a:xfrm rot="10800000">
              <a:off x="4831976" y="1922650"/>
              <a:ext cx="3119718" cy="1588"/>
            </a:xfrm>
            <a:prstGeom prst="straightConnector1">
              <a:avLst/>
            </a:prstGeom>
            <a:noFill/>
            <a:ln cap="flat" cmpd="sng" w="12700">
              <a:solidFill>
                <a:srgbClr val="DBA253"/>
              </a:solidFill>
              <a:prstDash val="solid"/>
              <a:round/>
              <a:headEnd len="sm" w="sm" type="none"/>
              <a:tailEnd len="sm" w="sm"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9"/>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2" name="Google Shape;92;p9"/>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93" name="Google Shape;93;p9"/>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94" name="Google Shape;94;p9"/>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grpSp>
        <p:nvGrpSpPr>
          <p:cNvPr id="95" name="Google Shape;95;p9"/>
          <p:cNvGrpSpPr/>
          <p:nvPr/>
        </p:nvGrpSpPr>
        <p:grpSpPr>
          <a:xfrm>
            <a:off x="1172584" y="1392217"/>
            <a:ext cx="6779110" cy="923330"/>
            <a:chOff x="1172584" y="1381459"/>
            <a:chExt cx="6779110" cy="923330"/>
          </a:xfrm>
        </p:grpSpPr>
        <p:sp>
          <p:nvSpPr>
            <p:cNvPr id="96" name="Google Shape;96;p9"/>
            <p:cNvSpPr txBox="1"/>
            <p:nvPr/>
          </p:nvSpPr>
          <p:spPr>
            <a:xfrm>
              <a:off x="4147073" y="1381459"/>
              <a:ext cx="87716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97" name="Google Shape;97;p9"/>
            <p:cNvCxnSpPr/>
            <p:nvPr/>
          </p:nvCxnSpPr>
          <p:spPr>
            <a:xfrm rot="10800000">
              <a:off x="1172584" y="1925620"/>
              <a:ext cx="3119718" cy="1588"/>
            </a:xfrm>
            <a:prstGeom prst="straightConnector1">
              <a:avLst/>
            </a:prstGeom>
            <a:noFill/>
            <a:ln cap="flat" cmpd="sng" w="12700">
              <a:solidFill>
                <a:srgbClr val="DBA253"/>
              </a:solidFill>
              <a:prstDash val="solid"/>
              <a:round/>
              <a:headEnd len="sm" w="sm" type="none"/>
              <a:tailEnd len="sm" w="sm" type="none"/>
            </a:ln>
          </p:spPr>
        </p:cxnSp>
        <p:cxnSp>
          <p:nvCxnSpPr>
            <p:cNvPr id="98" name="Google Shape;98;p9"/>
            <p:cNvCxnSpPr/>
            <p:nvPr/>
          </p:nvCxnSpPr>
          <p:spPr>
            <a:xfrm rot="10800000">
              <a:off x="4831976" y="1922650"/>
              <a:ext cx="3119718" cy="1588"/>
            </a:xfrm>
            <a:prstGeom prst="straightConnector1">
              <a:avLst/>
            </a:prstGeom>
            <a:noFill/>
            <a:ln cap="flat" cmpd="sng" w="12700">
              <a:solidFill>
                <a:srgbClr val="DBA253"/>
              </a:solidFill>
              <a:prstDash val="solid"/>
              <a:round/>
              <a:headEnd len="sm" w="sm" type="none"/>
              <a:tailEnd len="sm" w="sm" type="none"/>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9" name="Shape 99"/>
        <p:cNvGrpSpPr/>
        <p:nvPr/>
      </p:nvGrpSpPr>
      <p:grpSpPr>
        <a:xfrm>
          <a:off x="0" y="0"/>
          <a:ext cx="0" cy="0"/>
          <a:chOff x="0" y="0"/>
          <a:chExt cx="0" cy="0"/>
        </a:xfrm>
      </p:grpSpPr>
      <p:sp>
        <p:nvSpPr>
          <p:cNvPr id="100" name="Google Shape;100;p10"/>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01" name="Google Shape;101;p10"/>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02" name="Google Shape;102;p10"/>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11"/>
          <p:cNvSpPr txBox="1"/>
          <p:nvPr>
            <p:ph type="title"/>
          </p:nvPr>
        </p:nvSpPr>
        <p:spPr>
          <a:xfrm>
            <a:off x="5034579" y="1678195"/>
            <a:ext cx="3422483" cy="188692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 Antiqua"/>
              <a:buNone/>
              <a:defRPr b="0" i="0" sz="28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5" name="Google Shape;105;p11"/>
          <p:cNvSpPr txBox="1"/>
          <p:nvPr>
            <p:ph idx="1" type="body"/>
          </p:nvPr>
        </p:nvSpPr>
        <p:spPr>
          <a:xfrm>
            <a:off x="692001" y="559398"/>
            <a:ext cx="4116667" cy="5566765"/>
          </a:xfrm>
          <a:prstGeom prst="rect">
            <a:avLst/>
          </a:prstGeom>
          <a:noFill/>
          <a:ln>
            <a:noFill/>
          </a:ln>
        </p:spPr>
        <p:txBody>
          <a:bodyPr anchorCtr="0" anchor="ctr"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262626"/>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55600" lvl="5" marL="2743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Book Antiqua"/>
                <a:ea typeface="Book Antiqua"/>
                <a:cs typeface="Book Antiqua"/>
                <a:sym typeface="Book Antiqua"/>
              </a:defRPr>
            </a:lvl6pPr>
            <a:lvl7pPr indent="-355600" lvl="6" marL="32004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Book Antiqua"/>
                <a:ea typeface="Book Antiqua"/>
                <a:cs typeface="Book Antiqua"/>
                <a:sym typeface="Book Antiqua"/>
              </a:defRPr>
            </a:lvl7pPr>
            <a:lvl8pPr indent="-355600" lvl="7" marL="36576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Book Antiqua"/>
                <a:ea typeface="Book Antiqua"/>
                <a:cs typeface="Book Antiqua"/>
                <a:sym typeface="Book Antiqua"/>
              </a:defRPr>
            </a:lvl8pPr>
            <a:lvl9pPr indent="-355600" lvl="8" marL="41148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Book Antiqua"/>
                <a:ea typeface="Book Antiqua"/>
                <a:cs typeface="Book Antiqua"/>
                <a:sym typeface="Book Antiqua"/>
              </a:defRPr>
            </a:lvl9pPr>
          </a:lstStyle>
          <a:p/>
        </p:txBody>
      </p:sp>
      <p:sp>
        <p:nvSpPr>
          <p:cNvPr id="106" name="Google Shape;106;p11"/>
          <p:cNvSpPr txBox="1"/>
          <p:nvPr>
            <p:ph idx="2" type="body"/>
          </p:nvPr>
        </p:nvSpPr>
        <p:spPr>
          <a:xfrm>
            <a:off x="5034579" y="3603812"/>
            <a:ext cx="3411725" cy="2517289"/>
          </a:xfrm>
          <a:prstGeom prst="rect">
            <a:avLst/>
          </a:prstGeom>
          <a:noFill/>
          <a:ln>
            <a:noFill/>
          </a:ln>
        </p:spPr>
        <p:txBody>
          <a:bodyPr anchorCtr="0" anchor="t" bIns="45700" lIns="91425" spcFirstLastPara="1" rIns="91425" wrap="square" tIns="45700"/>
          <a:lstStyle>
            <a:lvl1pPr indent="-228600" lvl="0" marL="457200" marR="0" rtl="0" algn="l">
              <a:spcBef>
                <a:spcPts val="320"/>
              </a:spcBef>
              <a:spcAft>
                <a:spcPts val="0"/>
              </a:spcAft>
              <a:buClr>
                <a:schemeClr val="accent1"/>
              </a:buClr>
              <a:buSzPts val="1600"/>
              <a:buFont typeface="Noto Sans Symbols"/>
              <a:buNone/>
              <a:defRPr b="0" i="0" sz="1600" u="none" cap="none" strike="noStrike">
                <a:solidFill>
                  <a:srgbClr val="262626"/>
                </a:solidFill>
                <a:latin typeface="Book Antiqua"/>
                <a:ea typeface="Book Antiqua"/>
                <a:cs typeface="Book Antiqua"/>
                <a:sym typeface="Book Antiqua"/>
              </a:defRPr>
            </a:lvl1pPr>
            <a:lvl2pPr indent="-228600" lvl="1" marL="914400" marR="0" rtl="0" algn="l">
              <a:spcBef>
                <a:spcPts val="240"/>
              </a:spcBef>
              <a:spcAft>
                <a:spcPts val="0"/>
              </a:spcAft>
              <a:buClr>
                <a:schemeClr val="accent1"/>
              </a:buClr>
              <a:buSzPts val="1200"/>
              <a:buFont typeface="Noto Sans Symbols"/>
              <a:buNone/>
              <a:defRPr b="0" i="0" sz="1200" u="none" cap="none" strike="noStrike">
                <a:solidFill>
                  <a:srgbClr val="262626"/>
                </a:solidFill>
                <a:latin typeface="Book Antiqua"/>
                <a:ea typeface="Book Antiqua"/>
                <a:cs typeface="Book Antiqua"/>
                <a:sym typeface="Book Antiqua"/>
              </a:defRPr>
            </a:lvl2pPr>
            <a:lvl3pPr indent="-228600" lvl="2" marL="1371600" marR="0" rtl="0" algn="l">
              <a:spcBef>
                <a:spcPts val="200"/>
              </a:spcBef>
              <a:spcAft>
                <a:spcPts val="0"/>
              </a:spcAft>
              <a:buClr>
                <a:schemeClr val="accent1"/>
              </a:buClr>
              <a:buSzPts val="1000"/>
              <a:buFont typeface="Noto Sans Symbols"/>
              <a:buNone/>
              <a:defRPr b="0" i="0" sz="1000" u="none" cap="none" strike="noStrike">
                <a:solidFill>
                  <a:srgbClr val="262626"/>
                </a:solidFill>
                <a:latin typeface="Book Antiqua"/>
                <a:ea typeface="Book Antiqua"/>
                <a:cs typeface="Book Antiqua"/>
                <a:sym typeface="Book Antiqua"/>
              </a:defRPr>
            </a:lvl3pPr>
            <a:lvl4pPr indent="-228600" lvl="3" marL="1828800" marR="0" rtl="0" algn="l">
              <a:spcBef>
                <a:spcPts val="180"/>
              </a:spcBef>
              <a:spcAft>
                <a:spcPts val="0"/>
              </a:spcAft>
              <a:buClr>
                <a:schemeClr val="accent1"/>
              </a:buClr>
              <a:buSzPts val="900"/>
              <a:buFont typeface="Noto Sans Symbols"/>
              <a:buNone/>
              <a:defRPr b="0" i="0" sz="900" u="none" cap="none" strike="noStrike">
                <a:solidFill>
                  <a:srgbClr val="262626"/>
                </a:solidFill>
                <a:latin typeface="Book Antiqua"/>
                <a:ea typeface="Book Antiqua"/>
                <a:cs typeface="Book Antiqua"/>
                <a:sym typeface="Book Antiqua"/>
              </a:defRPr>
            </a:lvl4pPr>
            <a:lvl5pPr indent="-228600" lvl="4" marL="2286000" marR="0" rtl="0" algn="l">
              <a:spcBef>
                <a:spcPts val="180"/>
              </a:spcBef>
              <a:spcAft>
                <a:spcPts val="0"/>
              </a:spcAft>
              <a:buClr>
                <a:schemeClr val="accent1"/>
              </a:buClr>
              <a:buSzPts val="900"/>
              <a:buFont typeface="Noto Sans Symbols"/>
              <a:buNone/>
              <a:defRPr b="0" i="0" sz="900" u="none" cap="none" strike="noStrike">
                <a:solidFill>
                  <a:srgbClr val="262626"/>
                </a:solidFill>
                <a:latin typeface="Book Antiqua"/>
                <a:ea typeface="Book Antiqua"/>
                <a:cs typeface="Book Antiqua"/>
                <a:sym typeface="Book Antiqua"/>
              </a:defRPr>
            </a:lvl5pPr>
            <a:lvl6pPr indent="-228600" lvl="5" marL="27432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6pPr>
            <a:lvl7pPr indent="-228600" lvl="6" marL="32004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7pPr>
            <a:lvl8pPr indent="-228600" lvl="7" marL="36576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8pPr>
            <a:lvl9pPr indent="-228600" lvl="8" marL="4114800" marR="0" rtl="0" algn="l">
              <a:spcBef>
                <a:spcPts val="400"/>
              </a:spcBef>
              <a:spcAft>
                <a:spcPts val="0"/>
              </a:spcAft>
              <a:buClr>
                <a:schemeClr val="accent1"/>
              </a:buClr>
              <a:buSzPts val="900"/>
              <a:buFont typeface="Noto Sans Symbols"/>
              <a:buNone/>
              <a:defRPr b="0" i="0" sz="900" u="none" cap="none" strike="noStrike">
                <a:solidFill>
                  <a:schemeClr val="dk1"/>
                </a:solidFill>
                <a:latin typeface="Book Antiqua"/>
                <a:ea typeface="Book Antiqua"/>
                <a:cs typeface="Book Antiqua"/>
                <a:sym typeface="Book Antiqua"/>
              </a:defRPr>
            </a:lvl9pPr>
          </a:lstStyle>
          <a:p/>
        </p:txBody>
      </p:sp>
      <p:sp>
        <p:nvSpPr>
          <p:cNvPr id="107" name="Google Shape;107;p11"/>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08" name="Google Shape;108;p11"/>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109" name="Google Shape;109;p11"/>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Book Antiqua"/>
                <a:ea typeface="Book Antiqua"/>
                <a:cs typeface="Book Antiqua"/>
                <a:sym typeface="Book Antiqua"/>
              </a:defRPr>
            </a:lvl1pPr>
            <a:lvl2pPr indent="0" lvl="1" marL="0" marR="0" rtl="0" algn="r">
              <a:spcBef>
                <a:spcPts val="0"/>
              </a:spcBef>
              <a:buNone/>
              <a:defRPr sz="1200">
                <a:solidFill>
                  <a:schemeClr val="dk2"/>
                </a:solidFill>
                <a:latin typeface="Book Antiqua"/>
                <a:ea typeface="Book Antiqua"/>
                <a:cs typeface="Book Antiqua"/>
                <a:sym typeface="Book Antiqua"/>
              </a:defRPr>
            </a:lvl2pPr>
            <a:lvl3pPr indent="0" lvl="2" marL="0" marR="0" rtl="0" algn="r">
              <a:spcBef>
                <a:spcPts val="0"/>
              </a:spcBef>
              <a:buNone/>
              <a:defRPr sz="1200">
                <a:solidFill>
                  <a:schemeClr val="dk2"/>
                </a:solidFill>
                <a:latin typeface="Book Antiqua"/>
                <a:ea typeface="Book Antiqua"/>
                <a:cs typeface="Book Antiqua"/>
                <a:sym typeface="Book Antiqua"/>
              </a:defRPr>
            </a:lvl3pPr>
            <a:lvl4pPr indent="0" lvl="3" marL="0" marR="0" rtl="0" algn="r">
              <a:spcBef>
                <a:spcPts val="0"/>
              </a:spcBef>
              <a:buNone/>
              <a:defRPr sz="1200">
                <a:solidFill>
                  <a:schemeClr val="dk2"/>
                </a:solidFill>
                <a:latin typeface="Book Antiqua"/>
                <a:ea typeface="Book Antiqua"/>
                <a:cs typeface="Book Antiqua"/>
                <a:sym typeface="Book Antiqua"/>
              </a:defRPr>
            </a:lvl4pPr>
            <a:lvl5pPr indent="0" lvl="4" marL="0" marR="0" rtl="0" algn="r">
              <a:spcBef>
                <a:spcPts val="0"/>
              </a:spcBef>
              <a:buNone/>
              <a:defRPr sz="1200">
                <a:solidFill>
                  <a:schemeClr val="dk2"/>
                </a:solidFill>
                <a:latin typeface="Book Antiqua"/>
                <a:ea typeface="Book Antiqua"/>
                <a:cs typeface="Book Antiqua"/>
                <a:sym typeface="Book Antiqua"/>
              </a:defRPr>
            </a:lvl5pPr>
            <a:lvl6pPr indent="0" lvl="5" marL="0" marR="0" rtl="0" algn="r">
              <a:spcBef>
                <a:spcPts val="0"/>
              </a:spcBef>
              <a:buNone/>
              <a:defRPr sz="1200">
                <a:solidFill>
                  <a:schemeClr val="dk2"/>
                </a:solidFill>
                <a:latin typeface="Book Antiqua"/>
                <a:ea typeface="Book Antiqua"/>
                <a:cs typeface="Book Antiqua"/>
                <a:sym typeface="Book Antiqua"/>
              </a:defRPr>
            </a:lvl6pPr>
            <a:lvl7pPr indent="0" lvl="6" marL="0" marR="0" rtl="0" algn="r">
              <a:spcBef>
                <a:spcPts val="0"/>
              </a:spcBef>
              <a:buNone/>
              <a:defRPr sz="1200">
                <a:solidFill>
                  <a:schemeClr val="dk2"/>
                </a:solidFill>
                <a:latin typeface="Book Antiqua"/>
                <a:ea typeface="Book Antiqua"/>
                <a:cs typeface="Book Antiqua"/>
                <a:sym typeface="Book Antiqua"/>
              </a:defRPr>
            </a:lvl7pPr>
            <a:lvl8pPr indent="0" lvl="7" marL="0" marR="0" rtl="0" algn="r">
              <a:spcBef>
                <a:spcPts val="0"/>
              </a:spcBef>
              <a:buNone/>
              <a:defRPr sz="1200">
                <a:solidFill>
                  <a:schemeClr val="dk2"/>
                </a:solidFill>
                <a:latin typeface="Book Antiqua"/>
                <a:ea typeface="Book Antiqua"/>
                <a:cs typeface="Book Antiqua"/>
                <a:sym typeface="Book Antiqua"/>
              </a:defRPr>
            </a:lvl8pPr>
            <a:lvl9pPr indent="0" lvl="8" marL="0" marR="0" rtl="0" algn="r">
              <a:spcBef>
                <a:spcPts val="0"/>
              </a:spcBef>
              <a:buNone/>
              <a:defRPr sz="1200">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0000" ty="0" sy="60000"/>
        </a:blip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gradFill>
            <a:gsLst>
              <a:gs pos="0">
                <a:srgbClr val="000000">
                  <a:alpha val="10980"/>
                </a:srgbClr>
              </a:gs>
              <a:gs pos="83000">
                <a:srgbClr val="000000">
                  <a:alpha val="10980"/>
                </a:srgbClr>
              </a:gs>
              <a:gs pos="100000">
                <a:srgbClr val="664515">
                  <a:alpha val="2274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Book Antiqua"/>
              <a:ea typeface="Book Antiqua"/>
              <a:cs typeface="Book Antiqua"/>
              <a:sym typeface="Book Antiqua"/>
            </a:endParaRPr>
          </a:p>
        </p:txBody>
      </p:sp>
      <p:sp>
        <p:nvSpPr>
          <p:cNvPr id="11" name="Google Shape;11;p1"/>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lt2"/>
              </a:buClr>
              <a:buSzPts val="5400"/>
              <a:buFont typeface="Book Antiqua"/>
              <a:buNone/>
              <a:defRPr b="0" i="0" sz="5400" u="none" cap="none" strike="noStrike">
                <a:solidFill>
                  <a:schemeClr val="lt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1"/>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FEFEFE"/>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FEFEFE"/>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FEFEFE"/>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FEFEFE"/>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FEFEFE"/>
                </a:solidFill>
                <a:latin typeface="Book Antiqua"/>
                <a:ea typeface="Book Antiqua"/>
                <a:cs typeface="Book Antiqua"/>
                <a:sym typeface="Book Antiqua"/>
              </a:defRPr>
            </a:lvl5pPr>
            <a:lvl6pPr indent="-317500" lvl="5" marL="2743200" marR="0" rtl="0" algn="l">
              <a:spcBef>
                <a:spcPts val="400"/>
              </a:spcBef>
              <a:spcAft>
                <a:spcPts val="0"/>
              </a:spcAft>
              <a:buClr>
                <a:schemeClr val="accen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6pPr>
            <a:lvl7pPr indent="-317500" lvl="6" marL="3200400" marR="0" rtl="0" algn="l">
              <a:spcBef>
                <a:spcPts val="400"/>
              </a:spcBef>
              <a:spcAft>
                <a:spcPts val="0"/>
              </a:spcAft>
              <a:buClr>
                <a:schemeClr val="accen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7pPr>
            <a:lvl8pPr indent="-317500" lvl="7" marL="3657600" marR="0" rtl="0" algn="l">
              <a:spcBef>
                <a:spcPts val="400"/>
              </a:spcBef>
              <a:spcAft>
                <a:spcPts val="0"/>
              </a:spcAft>
              <a:buClr>
                <a:schemeClr val="accen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400"/>
              </a:spcBef>
              <a:spcAft>
                <a:spcPts val="0"/>
              </a:spcAft>
              <a:buClr>
                <a:schemeClr val="accen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13" name="Google Shape;13;p1"/>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lt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4" name="Google Shape;14;p1"/>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5" name="Google Shape;15;p1"/>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Book Antiqua"/>
                <a:ea typeface="Book Antiqua"/>
                <a:cs typeface="Book Antiqua"/>
                <a:sym typeface="Book Antiqua"/>
              </a:defRPr>
            </a:lvl1pPr>
            <a:lvl2pPr indent="0" lvl="1" marL="0" marR="0" rtl="0" algn="r">
              <a:spcBef>
                <a:spcPts val="0"/>
              </a:spcBef>
              <a:buNone/>
              <a:defRPr b="0" i="0" sz="1200" u="none" cap="none" strike="noStrike">
                <a:solidFill>
                  <a:schemeClr val="lt2"/>
                </a:solidFill>
                <a:latin typeface="Book Antiqua"/>
                <a:ea typeface="Book Antiqua"/>
                <a:cs typeface="Book Antiqua"/>
                <a:sym typeface="Book Antiqua"/>
              </a:defRPr>
            </a:lvl2pPr>
            <a:lvl3pPr indent="0" lvl="2" marL="0" marR="0" rtl="0" algn="r">
              <a:spcBef>
                <a:spcPts val="0"/>
              </a:spcBef>
              <a:buNone/>
              <a:defRPr b="0" i="0" sz="1200" u="none" cap="none" strike="noStrike">
                <a:solidFill>
                  <a:schemeClr val="lt2"/>
                </a:solidFill>
                <a:latin typeface="Book Antiqua"/>
                <a:ea typeface="Book Antiqua"/>
                <a:cs typeface="Book Antiqua"/>
                <a:sym typeface="Book Antiqua"/>
              </a:defRPr>
            </a:lvl3pPr>
            <a:lvl4pPr indent="0" lvl="3" marL="0" marR="0" rtl="0" algn="r">
              <a:spcBef>
                <a:spcPts val="0"/>
              </a:spcBef>
              <a:buNone/>
              <a:defRPr b="0" i="0" sz="1200" u="none" cap="none" strike="noStrike">
                <a:solidFill>
                  <a:schemeClr val="lt2"/>
                </a:solidFill>
                <a:latin typeface="Book Antiqua"/>
                <a:ea typeface="Book Antiqua"/>
                <a:cs typeface="Book Antiqua"/>
                <a:sym typeface="Book Antiqua"/>
              </a:defRPr>
            </a:lvl4pPr>
            <a:lvl5pPr indent="0" lvl="4" marL="0" marR="0" rtl="0" algn="r">
              <a:spcBef>
                <a:spcPts val="0"/>
              </a:spcBef>
              <a:buNone/>
              <a:defRPr b="0" i="0" sz="1200" u="none" cap="none" strike="noStrike">
                <a:solidFill>
                  <a:schemeClr val="lt2"/>
                </a:solidFill>
                <a:latin typeface="Book Antiqua"/>
                <a:ea typeface="Book Antiqua"/>
                <a:cs typeface="Book Antiqua"/>
                <a:sym typeface="Book Antiqua"/>
              </a:defRPr>
            </a:lvl5pPr>
            <a:lvl6pPr indent="0" lvl="5" marL="0" marR="0" rtl="0" algn="r">
              <a:spcBef>
                <a:spcPts val="0"/>
              </a:spcBef>
              <a:buNone/>
              <a:defRPr b="0" i="0" sz="1200" u="none" cap="none" strike="noStrike">
                <a:solidFill>
                  <a:schemeClr val="lt2"/>
                </a:solidFill>
                <a:latin typeface="Book Antiqua"/>
                <a:ea typeface="Book Antiqua"/>
                <a:cs typeface="Book Antiqua"/>
                <a:sym typeface="Book Antiqua"/>
              </a:defRPr>
            </a:lvl6pPr>
            <a:lvl7pPr indent="0" lvl="6" marL="0" marR="0" rtl="0" algn="r">
              <a:spcBef>
                <a:spcPts val="0"/>
              </a:spcBef>
              <a:buNone/>
              <a:defRPr b="0" i="0" sz="1200" u="none" cap="none" strike="noStrike">
                <a:solidFill>
                  <a:schemeClr val="lt2"/>
                </a:solidFill>
                <a:latin typeface="Book Antiqua"/>
                <a:ea typeface="Book Antiqua"/>
                <a:cs typeface="Book Antiqua"/>
                <a:sym typeface="Book Antiqua"/>
              </a:defRPr>
            </a:lvl7pPr>
            <a:lvl8pPr indent="0" lvl="7" marL="0" marR="0" rtl="0" algn="r">
              <a:spcBef>
                <a:spcPts val="0"/>
              </a:spcBef>
              <a:buNone/>
              <a:defRPr b="0" i="0" sz="1200" u="none" cap="none" strike="noStrike">
                <a:solidFill>
                  <a:schemeClr val="lt2"/>
                </a:solidFill>
                <a:latin typeface="Book Antiqua"/>
                <a:ea typeface="Book Antiqua"/>
                <a:cs typeface="Book Antiqua"/>
                <a:sym typeface="Book Antiqua"/>
              </a:defRPr>
            </a:lvl8pPr>
            <a:lvl9pPr indent="0" lvl="8" marL="0" marR="0" rtl="0" algn="r">
              <a:spcBef>
                <a:spcPts val="0"/>
              </a:spcBef>
              <a:buNone/>
              <a:defRPr b="0" i="0" sz="1200" u="none" cap="none" strike="noStrike">
                <a:solidFill>
                  <a:schemeClr val="lt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0000" ty="0" sy="60000"/>
        </a:blipFill>
      </p:bgPr>
    </p:bg>
    <p:spTree>
      <p:nvGrpSpPr>
        <p:cNvPr id="27" name="Shape 27"/>
        <p:cNvGrpSpPr/>
        <p:nvPr/>
      </p:nvGrpSpPr>
      <p:grpSpPr>
        <a:xfrm>
          <a:off x="0" y="0"/>
          <a:ext cx="0" cy="0"/>
          <a:chOff x="0" y="0"/>
          <a:chExt cx="0" cy="0"/>
        </a:xfrm>
      </p:grpSpPr>
      <p:sp>
        <p:nvSpPr>
          <p:cNvPr id="28" name="Google Shape;28;p3"/>
          <p:cNvSpPr/>
          <p:nvPr/>
        </p:nvSpPr>
        <p:spPr>
          <a:xfrm>
            <a:off x="0" y="0"/>
            <a:ext cx="9144000" cy="6858000"/>
          </a:xfrm>
          <a:prstGeom prst="rect">
            <a:avLst/>
          </a:prstGeom>
          <a:gradFill>
            <a:gsLst>
              <a:gs pos="0">
                <a:srgbClr val="FFFFFF">
                  <a:alpha val="10980"/>
                </a:srgbClr>
              </a:gs>
              <a:gs pos="83000">
                <a:srgbClr val="FFFFFF">
                  <a:alpha val="10980"/>
                </a:srgbClr>
              </a:gs>
              <a:gs pos="100000">
                <a:srgbClr val="D0C974">
                  <a:alpha val="2274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ook Antiqua"/>
              <a:ea typeface="Book Antiqua"/>
              <a:cs typeface="Book Antiqua"/>
              <a:sym typeface="Book Antiqua"/>
            </a:endParaRPr>
          </a:p>
        </p:txBody>
      </p:sp>
      <p:sp>
        <p:nvSpPr>
          <p:cNvPr id="29" name="Google Shape;29;p3"/>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5400"/>
              <a:buFont typeface="Book Antiqua"/>
              <a:buNone/>
              <a:defRPr b="0" i="0" sz="5400" u="none" cap="none" strike="noStrike">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0" name="Google Shape;30;p3"/>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rgbClr val="262626"/>
                </a:solidFill>
                <a:latin typeface="Book Antiqua"/>
                <a:ea typeface="Book Antiqua"/>
                <a:cs typeface="Book Antiqua"/>
                <a:sym typeface="Book Antiqu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rgbClr val="262626"/>
                </a:solidFill>
                <a:latin typeface="Book Antiqua"/>
                <a:ea typeface="Book Antiqua"/>
                <a:cs typeface="Book Antiqua"/>
                <a:sym typeface="Book Antiqu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rgbClr val="262626"/>
                </a:solidFill>
                <a:latin typeface="Book Antiqua"/>
                <a:ea typeface="Book Antiqua"/>
                <a:cs typeface="Book Antiqua"/>
                <a:sym typeface="Book Antiqu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rgbClr val="262626"/>
                </a:solidFill>
                <a:latin typeface="Book Antiqua"/>
                <a:ea typeface="Book Antiqua"/>
                <a:cs typeface="Book Antiqua"/>
                <a:sym typeface="Book Antiqu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rgbClr val="262626"/>
                </a:solidFill>
                <a:latin typeface="Book Antiqua"/>
                <a:ea typeface="Book Antiqua"/>
                <a:cs typeface="Book Antiqua"/>
                <a:sym typeface="Book Antiqua"/>
              </a:defRPr>
            </a:lvl5pPr>
            <a:lvl6pPr indent="-317500" lvl="5" marL="27432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6pPr>
            <a:lvl7pPr indent="-317500" lvl="6" marL="32004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7pPr>
            <a:lvl8pPr indent="-317500" lvl="7" marL="36576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8pPr>
            <a:lvl9pPr indent="-317500" lvl="8" marL="4114800" marR="0" rtl="0" algn="l">
              <a:spcBef>
                <a:spcPts val="400"/>
              </a:spcBef>
              <a:spcAft>
                <a:spcPts val="0"/>
              </a:spcAft>
              <a:buClr>
                <a:schemeClr val="accent1"/>
              </a:buClr>
              <a:buSzPts val="1400"/>
              <a:buFont typeface="Noto Sans Symbols"/>
              <a:buChar char="❧"/>
              <a:defRPr b="0" i="0" sz="1400" u="none" cap="none" strike="noStrike">
                <a:solidFill>
                  <a:schemeClr val="dk1"/>
                </a:solidFill>
                <a:latin typeface="Book Antiqua"/>
                <a:ea typeface="Book Antiqua"/>
                <a:cs typeface="Book Antiqua"/>
                <a:sym typeface="Book Antiqua"/>
              </a:defRPr>
            </a:lvl9pPr>
          </a:lstStyle>
          <a:p/>
        </p:txBody>
      </p:sp>
      <p:sp>
        <p:nvSpPr>
          <p:cNvPr id="31" name="Google Shape;31;p3"/>
          <p:cNvSpPr txBox="1"/>
          <p:nvPr>
            <p:ph idx="10" type="dt"/>
          </p:nvPr>
        </p:nvSpPr>
        <p:spPr>
          <a:xfrm>
            <a:off x="360378" y="6161442"/>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32" name="Google Shape;32;p3"/>
          <p:cNvSpPr txBox="1"/>
          <p:nvPr>
            <p:ph idx="11" type="ftr"/>
          </p:nvPr>
        </p:nvSpPr>
        <p:spPr>
          <a:xfrm>
            <a:off x="3124200" y="6161442"/>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33" name="Google Shape;33;p3"/>
          <p:cNvSpPr txBox="1"/>
          <p:nvPr>
            <p:ph idx="12" type="sldNum"/>
          </p:nvPr>
        </p:nvSpPr>
        <p:spPr>
          <a:xfrm>
            <a:off x="6639264" y="616144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dk2"/>
                </a:solidFill>
                <a:latin typeface="Book Antiqua"/>
                <a:ea typeface="Book Antiqua"/>
                <a:cs typeface="Book Antiqua"/>
                <a:sym typeface="Book Antiqua"/>
              </a:defRPr>
            </a:lvl1pPr>
            <a:lvl2pPr indent="0" lvl="1" marL="0" marR="0" rtl="0" algn="r">
              <a:spcBef>
                <a:spcPts val="0"/>
              </a:spcBef>
              <a:buNone/>
              <a:defRPr b="0" sz="1200" u="none">
                <a:solidFill>
                  <a:schemeClr val="dk2"/>
                </a:solidFill>
                <a:latin typeface="Book Antiqua"/>
                <a:ea typeface="Book Antiqua"/>
                <a:cs typeface="Book Antiqua"/>
                <a:sym typeface="Book Antiqua"/>
              </a:defRPr>
            </a:lvl2pPr>
            <a:lvl3pPr indent="0" lvl="2" marL="0" marR="0" rtl="0" algn="r">
              <a:spcBef>
                <a:spcPts val="0"/>
              </a:spcBef>
              <a:buNone/>
              <a:defRPr b="0" sz="1200" u="none">
                <a:solidFill>
                  <a:schemeClr val="dk2"/>
                </a:solidFill>
                <a:latin typeface="Book Antiqua"/>
                <a:ea typeface="Book Antiqua"/>
                <a:cs typeface="Book Antiqua"/>
                <a:sym typeface="Book Antiqua"/>
              </a:defRPr>
            </a:lvl3pPr>
            <a:lvl4pPr indent="0" lvl="3" marL="0" marR="0" rtl="0" algn="r">
              <a:spcBef>
                <a:spcPts val="0"/>
              </a:spcBef>
              <a:buNone/>
              <a:defRPr b="0" sz="1200" u="none">
                <a:solidFill>
                  <a:schemeClr val="dk2"/>
                </a:solidFill>
                <a:latin typeface="Book Antiqua"/>
                <a:ea typeface="Book Antiqua"/>
                <a:cs typeface="Book Antiqua"/>
                <a:sym typeface="Book Antiqua"/>
              </a:defRPr>
            </a:lvl4pPr>
            <a:lvl5pPr indent="0" lvl="4" marL="0" marR="0" rtl="0" algn="r">
              <a:spcBef>
                <a:spcPts val="0"/>
              </a:spcBef>
              <a:buNone/>
              <a:defRPr b="0" sz="1200" u="none">
                <a:solidFill>
                  <a:schemeClr val="dk2"/>
                </a:solidFill>
                <a:latin typeface="Book Antiqua"/>
                <a:ea typeface="Book Antiqua"/>
                <a:cs typeface="Book Antiqua"/>
                <a:sym typeface="Book Antiqua"/>
              </a:defRPr>
            </a:lvl5pPr>
            <a:lvl6pPr indent="0" lvl="5" marL="0" marR="0" rtl="0" algn="r">
              <a:spcBef>
                <a:spcPts val="0"/>
              </a:spcBef>
              <a:buNone/>
              <a:defRPr b="0" sz="1200" u="none">
                <a:solidFill>
                  <a:schemeClr val="dk2"/>
                </a:solidFill>
                <a:latin typeface="Book Antiqua"/>
                <a:ea typeface="Book Antiqua"/>
                <a:cs typeface="Book Antiqua"/>
                <a:sym typeface="Book Antiqua"/>
              </a:defRPr>
            </a:lvl6pPr>
            <a:lvl7pPr indent="0" lvl="6" marL="0" marR="0" rtl="0" algn="r">
              <a:spcBef>
                <a:spcPts val="0"/>
              </a:spcBef>
              <a:buNone/>
              <a:defRPr b="0" sz="1200" u="none">
                <a:solidFill>
                  <a:schemeClr val="dk2"/>
                </a:solidFill>
                <a:latin typeface="Book Antiqua"/>
                <a:ea typeface="Book Antiqua"/>
                <a:cs typeface="Book Antiqua"/>
                <a:sym typeface="Book Antiqua"/>
              </a:defRPr>
            </a:lvl7pPr>
            <a:lvl8pPr indent="0" lvl="7" marL="0" marR="0" rtl="0" algn="r">
              <a:spcBef>
                <a:spcPts val="0"/>
              </a:spcBef>
              <a:buNone/>
              <a:defRPr b="0" sz="1200" u="none">
                <a:solidFill>
                  <a:schemeClr val="dk2"/>
                </a:solidFill>
                <a:latin typeface="Book Antiqua"/>
                <a:ea typeface="Book Antiqua"/>
                <a:cs typeface="Book Antiqua"/>
                <a:sym typeface="Book Antiqua"/>
              </a:defRPr>
            </a:lvl8pPr>
            <a:lvl9pPr indent="0" lvl="8" marL="0" marR="0" rtl="0" algn="r">
              <a:spcBef>
                <a:spcPts val="0"/>
              </a:spcBef>
              <a:buNone/>
              <a:defRPr b="0" sz="1200" u="none">
                <a:solidFill>
                  <a:schemeClr val="dk2"/>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ctrTitle"/>
          </p:nvPr>
        </p:nvSpPr>
        <p:spPr>
          <a:xfrm>
            <a:off x="1183341" y="1387737"/>
            <a:ext cx="6777318" cy="173198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lt1"/>
              </a:buClr>
              <a:buSzPts val="5400"/>
              <a:buFont typeface="Book Antiqua"/>
              <a:buNone/>
            </a:pPr>
            <a:r>
              <a:rPr b="0" i="0" lang="en-US" sz="5400" u="none" cap="none" strike="noStrike">
                <a:solidFill>
                  <a:schemeClr val="lt1"/>
                </a:solidFill>
                <a:latin typeface="Book Antiqua"/>
                <a:ea typeface="Book Antiqua"/>
                <a:cs typeface="Book Antiqua"/>
                <a:sym typeface="Book Antiqua"/>
              </a:rPr>
              <a:t>Persuasive Writing </a:t>
            </a:r>
            <a:endParaRPr b="0" i="0" sz="5400" u="none" cap="none" strike="noStrike">
              <a:solidFill>
                <a:schemeClr val="lt1"/>
              </a:solidFill>
              <a:latin typeface="Book Antiqua"/>
              <a:ea typeface="Book Antiqua"/>
              <a:cs typeface="Book Antiqua"/>
              <a:sym typeface="Book Antiqua"/>
            </a:endParaRPr>
          </a:p>
        </p:txBody>
      </p:sp>
      <p:sp>
        <p:nvSpPr>
          <p:cNvPr id="142" name="Google Shape;142;p15"/>
          <p:cNvSpPr txBox="1"/>
          <p:nvPr>
            <p:ph idx="1" type="subTitle"/>
          </p:nvPr>
        </p:nvSpPr>
        <p:spPr>
          <a:xfrm>
            <a:off x="1371600" y="3767862"/>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2400"/>
              <a:buFont typeface="Noto Sans Symbols"/>
              <a:buNone/>
            </a:pPr>
            <a:r>
              <a:rPr b="0" i="0" lang="en-US" sz="2400" u="none" cap="none" strike="noStrike">
                <a:solidFill>
                  <a:schemeClr val="lt1"/>
                </a:solidFill>
                <a:latin typeface="Book Antiqua"/>
                <a:ea typeface="Book Antiqua"/>
                <a:cs typeface="Book Antiqua"/>
                <a:sym typeface="Book Antiqua"/>
              </a:rPr>
              <a:t>Essay </a:t>
            </a:r>
            <a:endParaRPr b="0" i="0" sz="2400" u="none" cap="none" strike="noStrike">
              <a:solidFill>
                <a:schemeClr val="lt1"/>
              </a:solidFill>
              <a:latin typeface="Book Antiqua"/>
              <a:ea typeface="Book Antiqua"/>
              <a:cs typeface="Book Antiqua"/>
              <a:sym typeface="Book Antiqu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descr="Paragraph multiple quotes.pdf - Adobe Acrobat Reader DC" id="201" name="Google Shape;201;p24"/>
          <p:cNvPicPr preferRelativeResize="0"/>
          <p:nvPr>
            <p:ph idx="1" type="body"/>
          </p:nvPr>
        </p:nvPicPr>
        <p:blipFill rotWithShape="1">
          <a:blip r:embed="rId3">
            <a:alphaModFix/>
          </a:blip>
          <a:srcRect b="0" l="0" r="0" t="0"/>
          <a:stretch/>
        </p:blipFill>
        <p:spPr>
          <a:xfrm>
            <a:off x="1852422" y="2247900"/>
            <a:ext cx="5439156" cy="3878263"/>
          </a:xfrm>
          <a:prstGeom prst="rect">
            <a:avLst/>
          </a:prstGeom>
          <a:noFill/>
          <a:ln>
            <a:noFill/>
          </a:ln>
        </p:spPr>
      </p:pic>
      <p:sp>
        <p:nvSpPr>
          <p:cNvPr id="202" name="Google Shape;202;p24"/>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One Idea—multiple examples….</a:t>
            </a:r>
            <a:endParaRPr b="0" i="0" sz="5400" u="none" cap="none" strike="noStrike">
              <a:solidFill>
                <a:schemeClr val="dk2"/>
              </a:solidFill>
              <a:latin typeface="Book Antiqua"/>
              <a:ea typeface="Book Antiqua"/>
              <a:cs typeface="Book Antiqua"/>
              <a:sym typeface="Book Antiqua"/>
            </a:endParaRPr>
          </a:p>
        </p:txBody>
      </p:sp>
      <p:sp>
        <p:nvSpPr>
          <p:cNvPr id="203" name="Google Shape;203;p24"/>
          <p:cNvSpPr/>
          <p:nvPr/>
        </p:nvSpPr>
        <p:spPr>
          <a:xfrm>
            <a:off x="4450813" y="3244334"/>
            <a:ext cx="2423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Book Antiqua"/>
                <a:ea typeface="Book Antiqua"/>
                <a:cs typeface="Book Antiqua"/>
                <a:sym typeface="Book Antiqua"/>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5"/>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spcBef>
                <a:spcPts val="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 </a:t>
            </a:r>
            <a:endParaRPr/>
          </a:p>
        </p:txBody>
      </p:sp>
      <p:sp>
        <p:nvSpPr>
          <p:cNvPr id="209" name="Google Shape;209;p25"/>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Transitions between Paragraphs </a:t>
            </a:r>
            <a:endParaRPr b="0" i="0" sz="5400" u="none" cap="none" strike="noStrike">
              <a:solidFill>
                <a:schemeClr val="dk2"/>
              </a:solidFill>
              <a:latin typeface="Book Antiqua"/>
              <a:ea typeface="Book Antiqua"/>
              <a:cs typeface="Book Antiqua"/>
              <a:sym typeface="Book Antiqua"/>
            </a:endParaRPr>
          </a:p>
        </p:txBody>
      </p:sp>
      <p:sp>
        <p:nvSpPr>
          <p:cNvPr id="210" name="Google Shape;210;p25"/>
          <p:cNvSpPr/>
          <p:nvPr/>
        </p:nvSpPr>
        <p:spPr>
          <a:xfrm>
            <a:off x="4450813" y="3244334"/>
            <a:ext cx="2423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Book Antiqua"/>
                <a:ea typeface="Book Antiqua"/>
                <a:cs typeface="Book Antiqua"/>
                <a:sym typeface="Book Antiqua"/>
              </a:rPr>
              <a:t> </a:t>
            </a:r>
            <a:endParaRPr/>
          </a:p>
        </p:txBody>
      </p:sp>
      <p:pic>
        <p:nvPicPr>
          <p:cNvPr descr="Transitions.PNG" id="211" name="Google Shape;211;p25"/>
          <p:cNvPicPr preferRelativeResize="0"/>
          <p:nvPr/>
        </p:nvPicPr>
        <p:blipFill rotWithShape="1">
          <a:blip r:embed="rId3">
            <a:alphaModFix/>
          </a:blip>
          <a:srcRect b="0" l="0" r="0" t="0"/>
          <a:stretch/>
        </p:blipFill>
        <p:spPr>
          <a:xfrm>
            <a:off x="0" y="1846779"/>
            <a:ext cx="9144000" cy="441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spcBef>
                <a:spcPts val="0"/>
              </a:spcBef>
              <a:spcAft>
                <a:spcPts val="0"/>
              </a:spcAft>
              <a:buClr>
                <a:schemeClr val="accent1"/>
              </a:buClr>
              <a:buSzPts val="2400"/>
              <a:buFont typeface="Noto Sans Symbols"/>
              <a:buChar char="❧"/>
            </a:pPr>
            <a:r>
              <a:rPr b="1" i="0" lang="en-US" sz="2400" u="none" cap="none" strike="noStrike">
                <a:solidFill>
                  <a:srgbClr val="262626"/>
                </a:solidFill>
                <a:latin typeface="Book Antiqua"/>
                <a:ea typeface="Book Antiqua"/>
                <a:cs typeface="Book Antiqua"/>
                <a:sym typeface="Book Antiqua"/>
              </a:rPr>
              <a:t>Transitional</a:t>
            </a:r>
            <a:r>
              <a:rPr b="0" i="0" lang="en-US" sz="2400" u="none" cap="none" strike="noStrike">
                <a:solidFill>
                  <a:srgbClr val="262626"/>
                </a:solidFill>
                <a:latin typeface="Book Antiqua"/>
                <a:ea typeface="Book Antiqua"/>
                <a:cs typeface="Book Antiqua"/>
                <a:sym typeface="Book Antiqua"/>
              </a:rPr>
              <a:t> devices are </a:t>
            </a:r>
            <a:r>
              <a:rPr b="1" i="0" lang="en-US" sz="2400" u="none" cap="none" strike="noStrike">
                <a:solidFill>
                  <a:srgbClr val="262626"/>
                </a:solidFill>
                <a:latin typeface="Book Antiqua"/>
                <a:ea typeface="Book Antiqua"/>
                <a:cs typeface="Book Antiqua"/>
                <a:sym typeface="Book Antiqua"/>
              </a:rPr>
              <a:t>words</a:t>
            </a:r>
            <a:r>
              <a:rPr b="0" i="0" lang="en-US" sz="2400" u="none" cap="none" strike="noStrike">
                <a:solidFill>
                  <a:srgbClr val="262626"/>
                </a:solidFill>
                <a:latin typeface="Book Antiqua"/>
                <a:ea typeface="Book Antiqua"/>
                <a:cs typeface="Book Antiqua"/>
                <a:sym typeface="Book Antiqua"/>
              </a:rPr>
              <a:t> or </a:t>
            </a:r>
            <a:r>
              <a:rPr b="1" i="0" lang="en-US" sz="2400" u="none" cap="none" strike="noStrike">
                <a:solidFill>
                  <a:srgbClr val="262626"/>
                </a:solidFill>
                <a:latin typeface="Book Antiqua"/>
                <a:ea typeface="Book Antiqua"/>
                <a:cs typeface="Book Antiqua"/>
                <a:sym typeface="Book Antiqua"/>
              </a:rPr>
              <a:t>phrases</a:t>
            </a:r>
            <a:r>
              <a:rPr b="0" i="0" lang="en-US" sz="2400" u="none" cap="none" strike="noStrike">
                <a:solidFill>
                  <a:srgbClr val="262626"/>
                </a:solidFill>
                <a:latin typeface="Book Antiqua"/>
                <a:ea typeface="Book Antiqua"/>
                <a:cs typeface="Book Antiqua"/>
                <a:sym typeface="Book Antiqua"/>
              </a:rPr>
              <a:t> that help carry a thought from one </a:t>
            </a:r>
            <a:r>
              <a:rPr b="1" i="0" lang="en-US" sz="2400" u="none" cap="none" strike="noStrike">
                <a:solidFill>
                  <a:srgbClr val="262626"/>
                </a:solidFill>
                <a:latin typeface="Book Antiqua"/>
                <a:ea typeface="Book Antiqua"/>
                <a:cs typeface="Book Antiqua"/>
                <a:sym typeface="Book Antiqua"/>
              </a:rPr>
              <a:t>sentence</a:t>
            </a:r>
            <a:r>
              <a:rPr b="0" i="0" lang="en-US" sz="2400" u="none" cap="none" strike="noStrike">
                <a:solidFill>
                  <a:srgbClr val="262626"/>
                </a:solidFill>
                <a:latin typeface="Book Antiqua"/>
                <a:ea typeface="Book Antiqua"/>
                <a:cs typeface="Book Antiqua"/>
                <a:sym typeface="Book Antiqua"/>
              </a:rPr>
              <a:t> to another, from one idea to another, or from one </a:t>
            </a:r>
            <a:r>
              <a:rPr b="1" i="0" lang="en-US" sz="2400" u="none" cap="none" strike="noStrike">
                <a:solidFill>
                  <a:srgbClr val="262626"/>
                </a:solidFill>
                <a:latin typeface="Book Antiqua"/>
                <a:ea typeface="Book Antiqua"/>
                <a:cs typeface="Book Antiqua"/>
                <a:sym typeface="Book Antiqua"/>
              </a:rPr>
              <a:t>paragraph</a:t>
            </a:r>
            <a:r>
              <a:rPr b="0" i="0" lang="en-US" sz="2400" u="none" cap="none" strike="noStrike">
                <a:solidFill>
                  <a:srgbClr val="262626"/>
                </a:solidFill>
                <a:latin typeface="Book Antiqua"/>
                <a:ea typeface="Book Antiqua"/>
                <a:cs typeface="Book Antiqua"/>
                <a:sym typeface="Book Antiqua"/>
              </a:rPr>
              <a:t> to another. And finally, </a:t>
            </a:r>
            <a:r>
              <a:rPr b="1" i="0" lang="en-US" sz="2400" u="none" cap="none" strike="noStrike">
                <a:solidFill>
                  <a:srgbClr val="262626"/>
                </a:solidFill>
                <a:latin typeface="Book Antiqua"/>
                <a:ea typeface="Book Antiqua"/>
                <a:cs typeface="Book Antiqua"/>
                <a:sym typeface="Book Antiqua"/>
              </a:rPr>
              <a:t>transitional</a:t>
            </a:r>
            <a:r>
              <a:rPr b="0" i="0" lang="en-US" sz="2400" u="none" cap="none" strike="noStrike">
                <a:solidFill>
                  <a:srgbClr val="262626"/>
                </a:solidFill>
                <a:latin typeface="Book Antiqua"/>
                <a:ea typeface="Book Antiqua"/>
                <a:cs typeface="Book Antiqua"/>
                <a:sym typeface="Book Antiqua"/>
              </a:rPr>
              <a:t> devices link </a:t>
            </a:r>
            <a:r>
              <a:rPr b="1" i="0" lang="en-US" sz="2400" u="none" cap="none" strike="noStrike">
                <a:solidFill>
                  <a:srgbClr val="262626"/>
                </a:solidFill>
                <a:latin typeface="Book Antiqua"/>
                <a:ea typeface="Book Antiqua"/>
                <a:cs typeface="Book Antiqua"/>
                <a:sym typeface="Book Antiqua"/>
              </a:rPr>
              <a:t>sentences</a:t>
            </a:r>
            <a:r>
              <a:rPr b="0" i="0" lang="en-US" sz="2400" u="none" cap="none" strike="noStrike">
                <a:solidFill>
                  <a:srgbClr val="262626"/>
                </a:solidFill>
                <a:latin typeface="Book Antiqua"/>
                <a:ea typeface="Book Antiqua"/>
                <a:cs typeface="Book Antiqua"/>
                <a:sym typeface="Book Antiqua"/>
              </a:rPr>
              <a:t> and </a:t>
            </a:r>
            <a:r>
              <a:rPr b="1" i="0" lang="en-US" sz="2400" u="none" cap="none" strike="noStrike">
                <a:solidFill>
                  <a:srgbClr val="262626"/>
                </a:solidFill>
                <a:latin typeface="Book Antiqua"/>
                <a:ea typeface="Book Antiqua"/>
                <a:cs typeface="Book Antiqua"/>
                <a:sym typeface="Book Antiqua"/>
              </a:rPr>
              <a:t>paragraphs</a:t>
            </a:r>
            <a:r>
              <a:rPr b="0" i="0" lang="en-US" sz="2400" u="none" cap="none" strike="noStrike">
                <a:solidFill>
                  <a:srgbClr val="262626"/>
                </a:solidFill>
                <a:latin typeface="Book Antiqua"/>
                <a:ea typeface="Book Antiqua"/>
                <a:cs typeface="Book Antiqua"/>
                <a:sym typeface="Book Antiqua"/>
              </a:rPr>
              <a:t> together smoothly so that there are no abrupt jumps or breaks </a:t>
            </a:r>
            <a:r>
              <a:rPr b="1" i="0" lang="en-US" sz="2400" u="none" cap="none" strike="noStrike">
                <a:solidFill>
                  <a:srgbClr val="262626"/>
                </a:solidFill>
                <a:latin typeface="Book Antiqua"/>
                <a:ea typeface="Book Antiqua"/>
                <a:cs typeface="Book Antiqua"/>
                <a:sym typeface="Book Antiqua"/>
              </a:rPr>
              <a:t>between</a:t>
            </a:r>
            <a:r>
              <a:rPr b="0" i="0" lang="en-US" sz="2400" u="none" cap="none" strike="noStrike">
                <a:solidFill>
                  <a:srgbClr val="262626"/>
                </a:solidFill>
                <a:latin typeface="Book Antiqua"/>
                <a:ea typeface="Book Antiqua"/>
                <a:cs typeface="Book Antiqua"/>
                <a:sym typeface="Book Antiqua"/>
              </a:rPr>
              <a:t> ideas.</a:t>
            </a:r>
            <a:endParaRPr b="0" i="0" sz="2400" u="none" cap="none" strike="noStrike">
              <a:solidFill>
                <a:srgbClr val="262626"/>
              </a:solidFill>
              <a:latin typeface="Book Antiqua"/>
              <a:ea typeface="Book Antiqua"/>
              <a:cs typeface="Book Antiqua"/>
              <a:sym typeface="Book Antiqua"/>
            </a:endParaRPr>
          </a:p>
        </p:txBody>
      </p:sp>
      <p:sp>
        <p:nvSpPr>
          <p:cNvPr id="217" name="Google Shape;217;p26"/>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Transitions between IDEAS/Paragraphs</a:t>
            </a:r>
            <a:endParaRPr b="0" i="0" sz="5400" u="none" cap="none" strike="noStrike">
              <a:solidFill>
                <a:schemeClr val="dk2"/>
              </a:solidFill>
              <a:latin typeface="Book Antiqua"/>
              <a:ea typeface="Book Antiqua"/>
              <a:cs typeface="Book Antiqua"/>
              <a:sym typeface="Book Antiqu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Transitions Continued </a:t>
            </a:r>
            <a:endParaRPr b="0" i="0" sz="5400" u="none" cap="none" strike="noStrike">
              <a:solidFill>
                <a:schemeClr val="dk2"/>
              </a:solidFill>
              <a:latin typeface="Book Antiqua"/>
              <a:ea typeface="Book Antiqua"/>
              <a:cs typeface="Book Antiqua"/>
              <a:sym typeface="Book Antiqua"/>
            </a:endParaRPr>
          </a:p>
        </p:txBody>
      </p:sp>
      <p:pic>
        <p:nvPicPr>
          <p:cNvPr id="223" name="Google Shape;223;p27"/>
          <p:cNvPicPr preferRelativeResize="0"/>
          <p:nvPr>
            <p:ph idx="1" type="body"/>
          </p:nvPr>
        </p:nvPicPr>
        <p:blipFill rotWithShape="1">
          <a:blip r:embed="rId3">
            <a:alphaModFix/>
          </a:blip>
          <a:srcRect b="0" l="0" r="0" t="0"/>
          <a:stretch/>
        </p:blipFill>
        <p:spPr>
          <a:xfrm>
            <a:off x="323856" y="2114550"/>
            <a:ext cx="8658385" cy="474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8"/>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lnSpc>
                <a:spcPct val="80000"/>
              </a:lnSpc>
              <a:spcBef>
                <a:spcPts val="0"/>
              </a:spcBef>
              <a:spcAft>
                <a:spcPts val="0"/>
              </a:spcAft>
              <a:buClr>
                <a:schemeClr val="accent1"/>
              </a:buClr>
              <a:buSzPts val="1860"/>
              <a:buFont typeface="Noto Sans Symbols"/>
              <a:buChar char="❧"/>
            </a:pPr>
            <a:br>
              <a:rPr b="0" i="0" lang="en-US" sz="1860" u="none" cap="none" strike="noStrike">
                <a:solidFill>
                  <a:srgbClr val="262626"/>
                </a:solidFill>
                <a:latin typeface="Book Antiqua"/>
                <a:ea typeface="Book Antiqua"/>
                <a:cs typeface="Book Antiqua"/>
                <a:sym typeface="Book Antiqua"/>
              </a:rPr>
            </a:br>
            <a:r>
              <a:rPr b="0" i="0" lang="en-US" sz="1860" u="none" cap="none" strike="noStrike">
                <a:solidFill>
                  <a:srgbClr val="262626"/>
                </a:solidFill>
                <a:latin typeface="Book Antiqua"/>
                <a:ea typeface="Book Antiqua"/>
                <a:cs typeface="Book Antiqua"/>
                <a:sym typeface="Book Antiqua"/>
              </a:rPr>
              <a:t>Conclusion paragraphs-wrap everything up. They move in the reverse order of the introduction paragraph (specific to general).</a:t>
            </a:r>
            <a:br>
              <a:rPr b="0" i="0" lang="en-US" sz="1860" u="none" cap="none" strike="noStrike">
                <a:solidFill>
                  <a:srgbClr val="262626"/>
                </a:solidFill>
                <a:latin typeface="Book Antiqua"/>
                <a:ea typeface="Book Antiqua"/>
                <a:cs typeface="Book Antiqua"/>
                <a:sym typeface="Book Antiqua"/>
              </a:rPr>
            </a:br>
            <a:br>
              <a:rPr b="0" i="0" lang="en-US" sz="1860" u="none" cap="none" strike="noStrike">
                <a:solidFill>
                  <a:srgbClr val="262626"/>
                </a:solidFill>
                <a:latin typeface="Book Antiqua"/>
                <a:ea typeface="Book Antiqua"/>
                <a:cs typeface="Book Antiqua"/>
                <a:sym typeface="Book Antiqua"/>
              </a:rPr>
            </a:br>
            <a:r>
              <a:rPr b="0" i="0" lang="en-US" sz="1860" u="none" cap="none" strike="noStrike">
                <a:solidFill>
                  <a:srgbClr val="262626"/>
                </a:solidFill>
                <a:latin typeface="Book Antiqua"/>
                <a:ea typeface="Book Antiqua"/>
                <a:cs typeface="Book Antiqua"/>
                <a:sym typeface="Book Antiqua"/>
              </a:rPr>
              <a:t>-Recap points </a:t>
            </a:r>
            <a:endParaRPr/>
          </a:p>
          <a:p>
            <a:pPr indent="-365760" lvl="0" marL="365760" marR="0" rtl="0" algn="l">
              <a:lnSpc>
                <a:spcPct val="80000"/>
              </a:lnSpc>
              <a:spcBef>
                <a:spcPts val="372"/>
              </a:spcBef>
              <a:spcAft>
                <a:spcPts val="0"/>
              </a:spcAft>
              <a:buClr>
                <a:schemeClr val="accent1"/>
              </a:buClr>
              <a:buSzPts val="1860"/>
              <a:buFont typeface="Noto Sans Symbols"/>
              <a:buChar char="❧"/>
            </a:pPr>
            <a:r>
              <a:rPr b="0" i="0" lang="en-US" sz="1860" u="none" cap="none" strike="noStrike">
                <a:solidFill>
                  <a:srgbClr val="262626"/>
                </a:solidFill>
                <a:latin typeface="Book Antiqua"/>
                <a:ea typeface="Book Antiqua"/>
                <a:cs typeface="Book Antiqua"/>
                <a:sym typeface="Book Antiqua"/>
              </a:rPr>
              <a:t>-Restate thesis </a:t>
            </a:r>
            <a:br>
              <a:rPr b="0" i="0" lang="en-US" sz="1860" u="none" cap="none" strike="noStrike">
                <a:solidFill>
                  <a:srgbClr val="262626"/>
                </a:solidFill>
                <a:latin typeface="Book Antiqua"/>
                <a:ea typeface="Book Antiqua"/>
                <a:cs typeface="Book Antiqua"/>
                <a:sym typeface="Book Antiqua"/>
              </a:rPr>
            </a:br>
            <a:r>
              <a:rPr b="0" i="0" lang="en-US" sz="1860" u="none" cap="none" strike="noStrike">
                <a:solidFill>
                  <a:srgbClr val="262626"/>
                </a:solidFill>
                <a:latin typeface="Book Antiqua"/>
                <a:ea typeface="Book Antiqua"/>
                <a:cs typeface="Book Antiqua"/>
                <a:sym typeface="Book Antiqua"/>
              </a:rPr>
              <a:t>-Clincher statement </a:t>
            </a:r>
            <a:br>
              <a:rPr b="0" i="0" lang="en-US" sz="1860" u="none" cap="none" strike="noStrike">
                <a:solidFill>
                  <a:srgbClr val="262626"/>
                </a:solidFill>
                <a:latin typeface="Book Antiqua"/>
                <a:ea typeface="Book Antiqua"/>
                <a:cs typeface="Book Antiqua"/>
                <a:sym typeface="Book Antiqua"/>
              </a:rPr>
            </a:br>
            <a:endParaRPr b="0" i="0" sz="1860" u="none" cap="none" strike="noStrike">
              <a:solidFill>
                <a:srgbClr val="262626"/>
              </a:solidFill>
              <a:latin typeface="Book Antiqua"/>
              <a:ea typeface="Book Antiqua"/>
              <a:cs typeface="Book Antiqua"/>
              <a:sym typeface="Book Antiqua"/>
            </a:endParaRPr>
          </a:p>
          <a:p>
            <a:pPr indent="-365760" lvl="0" marL="365760" marR="0" rtl="0" algn="l">
              <a:lnSpc>
                <a:spcPct val="80000"/>
              </a:lnSpc>
              <a:spcBef>
                <a:spcPts val="372"/>
              </a:spcBef>
              <a:spcAft>
                <a:spcPts val="0"/>
              </a:spcAft>
              <a:buClr>
                <a:schemeClr val="accent1"/>
              </a:buClr>
              <a:buSzPts val="1860"/>
              <a:buFont typeface="Noto Sans Symbols"/>
              <a:buChar char="❧"/>
            </a:pPr>
            <a:r>
              <a:rPr b="0" i="0" lang="en-US" sz="1860" u="none" cap="none" strike="noStrike">
                <a:solidFill>
                  <a:srgbClr val="262626"/>
                </a:solidFill>
                <a:latin typeface="Book Antiqua"/>
                <a:ea typeface="Book Antiqua"/>
                <a:cs typeface="Book Antiqua"/>
                <a:sym typeface="Book Antiqua"/>
              </a:rPr>
              <a:t>Make sure it is well developed as this is the impression you are leaving the reader with.</a:t>
            </a:r>
            <a:br>
              <a:rPr b="0" i="0" lang="en-US" sz="1860" u="none" cap="none" strike="noStrike">
                <a:solidFill>
                  <a:srgbClr val="262626"/>
                </a:solidFill>
                <a:latin typeface="Book Antiqua"/>
                <a:ea typeface="Book Antiqua"/>
                <a:cs typeface="Book Antiqua"/>
                <a:sym typeface="Book Antiqua"/>
              </a:rPr>
            </a:br>
            <a:endParaRPr b="0" i="0" sz="1860" u="none" cap="none" strike="noStrike">
              <a:solidFill>
                <a:srgbClr val="262626"/>
              </a:solidFill>
              <a:latin typeface="Book Antiqua"/>
              <a:ea typeface="Book Antiqua"/>
              <a:cs typeface="Book Antiqua"/>
              <a:sym typeface="Book Antiqua"/>
            </a:endParaRPr>
          </a:p>
          <a:p>
            <a:pPr indent="-365760" lvl="0" marL="365760" marR="0" rtl="0" algn="l">
              <a:lnSpc>
                <a:spcPct val="80000"/>
              </a:lnSpc>
              <a:spcBef>
                <a:spcPts val="372"/>
              </a:spcBef>
              <a:spcAft>
                <a:spcPts val="0"/>
              </a:spcAft>
              <a:buClr>
                <a:schemeClr val="accent1"/>
              </a:buClr>
              <a:buSzPts val="1860"/>
              <a:buFont typeface="Noto Sans Symbols"/>
              <a:buChar char="❧"/>
            </a:pPr>
            <a:r>
              <a:rPr b="0" i="0" lang="en-US" sz="1860" u="none" cap="none" strike="noStrike">
                <a:solidFill>
                  <a:srgbClr val="262626"/>
                </a:solidFill>
                <a:latin typeface="Book Antiqua"/>
                <a:ea typeface="Book Antiqua"/>
                <a:cs typeface="Book Antiqua"/>
                <a:sym typeface="Book Antiqua"/>
              </a:rPr>
              <a:t>Ask yourself ‘so what?’ to figure out the importance of your topic; refer back to the introduction; synthesize and show your reader how your argument, examples, and ideas fit together; include provocative insight</a:t>
            </a:r>
            <a:endParaRPr/>
          </a:p>
          <a:p>
            <a:pPr indent="-247650" lvl="0" marL="365760" marR="0" rtl="0" algn="l">
              <a:lnSpc>
                <a:spcPct val="80000"/>
              </a:lnSpc>
              <a:spcBef>
                <a:spcPts val="372"/>
              </a:spcBef>
              <a:spcAft>
                <a:spcPts val="0"/>
              </a:spcAft>
              <a:buClr>
                <a:schemeClr val="accent1"/>
              </a:buClr>
              <a:buSzPts val="1860"/>
              <a:buFont typeface="Noto Sans Symbols"/>
              <a:buNone/>
            </a:pPr>
            <a:r>
              <a:t/>
            </a:r>
            <a:endParaRPr b="0" i="0" sz="1860" u="none" cap="none" strike="noStrike">
              <a:solidFill>
                <a:srgbClr val="262626"/>
              </a:solidFill>
              <a:latin typeface="Book Antiqua"/>
              <a:ea typeface="Book Antiqua"/>
              <a:cs typeface="Book Antiqua"/>
              <a:sym typeface="Book Antiqua"/>
            </a:endParaRPr>
          </a:p>
        </p:txBody>
      </p:sp>
      <p:sp>
        <p:nvSpPr>
          <p:cNvPr id="229" name="Google Shape;229;p28"/>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Conclusion </a:t>
            </a:r>
            <a:br>
              <a:rPr b="0" i="0" lang="en-US" sz="5400" u="none" cap="none" strike="noStrike">
                <a:solidFill>
                  <a:schemeClr val="dk2"/>
                </a:solidFill>
                <a:latin typeface="Book Antiqua"/>
                <a:ea typeface="Book Antiqua"/>
                <a:cs typeface="Book Antiqua"/>
                <a:sym typeface="Book Antiqua"/>
              </a:rPr>
            </a:br>
            <a:endParaRPr b="0" i="0" sz="5400" u="none" cap="none" strike="noStrike">
              <a:solidFill>
                <a:schemeClr val="dk2"/>
              </a:solidFill>
              <a:latin typeface="Book Antiqua"/>
              <a:ea typeface="Book Antiqua"/>
              <a:cs typeface="Book Antiqua"/>
              <a:sym typeface="Book Antiqu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9"/>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lnSpc>
                <a:spcPct val="80000"/>
              </a:lnSpc>
              <a:spcBef>
                <a:spcPts val="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You must </a:t>
            </a:r>
            <a:r>
              <a:rPr b="0" i="0" lang="en-US" sz="2400" u="none" cap="none" strike="noStrike">
                <a:solidFill>
                  <a:srgbClr val="008000"/>
                </a:solidFill>
                <a:latin typeface="Book Antiqua"/>
                <a:ea typeface="Book Antiqua"/>
                <a:cs typeface="Book Antiqua"/>
                <a:sym typeface="Book Antiqua"/>
              </a:rPr>
              <a:t>cite all sources</a:t>
            </a:r>
            <a:r>
              <a:rPr b="0" i="0" lang="en-US" sz="2400" u="none" cap="none" strike="noStrike">
                <a:solidFill>
                  <a:srgbClr val="262626"/>
                </a:solidFill>
                <a:latin typeface="Book Antiqua"/>
                <a:ea typeface="Book Antiqua"/>
                <a:cs typeface="Book Antiqua"/>
                <a:sym typeface="Book Antiqua"/>
              </a:rPr>
              <a:t>. Anytime you summarize, paraphrase, or directly quote from a source, </a:t>
            </a:r>
            <a:r>
              <a:rPr b="0" i="0" lang="en-US" sz="2400" u="none" cap="none" strike="noStrike">
                <a:solidFill>
                  <a:srgbClr val="008000"/>
                </a:solidFill>
                <a:latin typeface="Book Antiqua"/>
                <a:ea typeface="Book Antiqua"/>
                <a:cs typeface="Book Antiqua"/>
                <a:sym typeface="Book Antiqua"/>
              </a:rPr>
              <a:t>you must credit the author</a:t>
            </a:r>
            <a:r>
              <a:rPr b="0" i="0" lang="en-US" sz="2400" u="none" cap="none" strike="noStrike">
                <a:solidFill>
                  <a:srgbClr val="262626"/>
                </a:solidFill>
                <a:latin typeface="Book Antiqua"/>
                <a:ea typeface="Book Antiqua"/>
                <a:cs typeface="Book Antiqua"/>
                <a:sym typeface="Book Antiqua"/>
              </a:rPr>
              <a:t>.</a:t>
            </a:r>
            <a:endParaRPr/>
          </a:p>
          <a:p>
            <a:pPr indent="-365760" lvl="0" marL="365760" marR="0" rtl="0" algn="l">
              <a:lnSpc>
                <a:spcPct val="80000"/>
              </a:lnSpc>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Plagiarism is defined as the passing off of another person’s work as if it were one’s own. An unacknowledged use of words, </a:t>
            </a:r>
            <a:r>
              <a:rPr b="0" i="0" lang="en-US" sz="2400" u="none" cap="none" strike="noStrike">
                <a:solidFill>
                  <a:srgbClr val="00B050"/>
                </a:solidFill>
                <a:latin typeface="Book Antiqua"/>
                <a:ea typeface="Book Antiqua"/>
                <a:cs typeface="Book Antiqua"/>
                <a:sym typeface="Book Antiqua"/>
              </a:rPr>
              <a:t>ideas</a:t>
            </a:r>
            <a:r>
              <a:rPr b="0" i="0" lang="en-US" sz="2400" u="none" cap="none" strike="noStrike">
                <a:solidFill>
                  <a:srgbClr val="262626"/>
                </a:solidFill>
                <a:latin typeface="Book Antiqua"/>
                <a:ea typeface="Book Antiqua"/>
                <a:cs typeface="Book Antiqua"/>
                <a:sym typeface="Book Antiqua"/>
              </a:rPr>
              <a:t>, information, research, or findings not your own, taken from any source, is plagiarism. </a:t>
            </a:r>
            <a:endParaRPr/>
          </a:p>
          <a:p>
            <a:pPr indent="-365760" lvl="0" marL="365760" marR="0" rtl="0" algn="l">
              <a:lnSpc>
                <a:spcPct val="80000"/>
              </a:lnSpc>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other words, DON’T PLAGIARIZE!</a:t>
            </a:r>
            <a:br>
              <a:rPr b="0" i="0" lang="en-US" sz="2400" u="none" cap="none" strike="noStrike">
                <a:solidFill>
                  <a:srgbClr val="262626"/>
                </a:solidFill>
                <a:latin typeface="Book Antiqua"/>
                <a:ea typeface="Book Antiqua"/>
                <a:cs typeface="Book Antiqua"/>
                <a:sym typeface="Book Antiqua"/>
              </a:rPr>
            </a:br>
            <a:endParaRPr b="0" i="0" sz="2400" u="none" cap="none" strike="noStrike">
              <a:solidFill>
                <a:srgbClr val="262626"/>
              </a:solidFill>
              <a:latin typeface="Book Antiqua"/>
              <a:ea typeface="Book Antiqua"/>
              <a:cs typeface="Book Antiqua"/>
              <a:sym typeface="Book Antiqua"/>
            </a:endParaRPr>
          </a:p>
          <a:p>
            <a:pPr indent="-365760" lvl="0" marL="365760" marR="0" rtl="0" algn="l">
              <a:lnSpc>
                <a:spcPct val="80000"/>
              </a:lnSpc>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USE MLA CITATION </a:t>
            </a:r>
            <a:endParaRPr b="0" i="0" sz="2400" u="none" cap="none" strike="noStrike">
              <a:solidFill>
                <a:srgbClr val="262626"/>
              </a:solidFill>
              <a:latin typeface="Book Antiqua"/>
              <a:ea typeface="Book Antiqua"/>
              <a:cs typeface="Book Antiqua"/>
              <a:sym typeface="Book Antiqua"/>
            </a:endParaRPr>
          </a:p>
        </p:txBody>
      </p:sp>
      <p:sp>
        <p:nvSpPr>
          <p:cNvPr id="235" name="Google Shape;235;p29"/>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Plagiarism </a:t>
            </a:r>
            <a:endParaRPr b="0" i="0" sz="5400" u="none" cap="none" strike="noStrike">
              <a:solidFill>
                <a:schemeClr val="dk2"/>
              </a:solidFill>
              <a:latin typeface="Book Antiqua"/>
              <a:ea typeface="Book Antiqua"/>
              <a:cs typeface="Book Antiqua"/>
              <a:sym typeface="Book Antiqu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t/>
            </a:r>
            <a:endParaRPr b="0" i="0" sz="5400" u="none" cap="none" strike="noStrike">
              <a:solidFill>
                <a:schemeClr val="dk2"/>
              </a:solidFill>
              <a:latin typeface="Book Antiqua"/>
              <a:ea typeface="Book Antiqua"/>
              <a:cs typeface="Book Antiqua"/>
              <a:sym typeface="Book Antiqua"/>
            </a:endParaRPr>
          </a:p>
        </p:txBody>
      </p:sp>
      <p:pic>
        <p:nvPicPr>
          <p:cNvPr id="241" name="Google Shape;241;p30"/>
          <p:cNvPicPr preferRelativeResize="0"/>
          <p:nvPr>
            <p:ph idx="1" type="body"/>
          </p:nvPr>
        </p:nvPicPr>
        <p:blipFill rotWithShape="1">
          <a:blip r:embed="rId3">
            <a:alphaModFix/>
          </a:blip>
          <a:srcRect b="0" l="0" r="0" t="0"/>
          <a:stretch/>
        </p:blipFill>
        <p:spPr>
          <a:xfrm>
            <a:off x="-1" y="71120"/>
            <a:ext cx="9010561" cy="6715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6"/>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spcBef>
                <a:spcPts val="0"/>
              </a:spcBef>
              <a:spcAft>
                <a:spcPts val="0"/>
              </a:spcAft>
              <a:buClr>
                <a:schemeClr val="accent1"/>
              </a:buClr>
              <a:buSzPts val="2400"/>
              <a:buFont typeface="Noto Sans Symbols"/>
              <a:buChar char="❧"/>
            </a:pPr>
            <a:br>
              <a:rPr b="0" i="0" lang="en-US" sz="2400" u="none" cap="none" strike="noStrike">
                <a:solidFill>
                  <a:srgbClr val="262626"/>
                </a:solidFill>
                <a:latin typeface="Book Antiqua"/>
                <a:ea typeface="Book Antiqua"/>
                <a:cs typeface="Book Antiqua"/>
                <a:sym typeface="Book Antiqua"/>
              </a:rPr>
            </a:br>
            <a:r>
              <a:rPr b="0" i="0" lang="en-US" sz="2400" u="none" cap="none" strike="noStrike">
                <a:solidFill>
                  <a:srgbClr val="262626"/>
                </a:solidFill>
                <a:latin typeface="Book Antiqua"/>
                <a:ea typeface="Book Antiqua"/>
                <a:cs typeface="Book Antiqua"/>
                <a:sym typeface="Book Antiqua"/>
              </a:rPr>
              <a:t>DO NOT use</a:t>
            </a:r>
            <a:endParaRPr/>
          </a:p>
          <a:p>
            <a:pPr indent="-365760" lvl="0" marL="365760" marR="0" rtl="0" algn="l">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“I” statements </a:t>
            </a:r>
            <a:endParaRPr/>
          </a:p>
          <a:p>
            <a:pPr indent="-365760" lvl="1" marL="777240" marR="0" rtl="0" algn="l">
              <a:spcBef>
                <a:spcPts val="400"/>
              </a:spcBef>
              <a:spcAft>
                <a:spcPts val="0"/>
              </a:spcAft>
              <a:buClr>
                <a:schemeClr val="accent1"/>
              </a:buClr>
              <a:buSzPts val="2000"/>
              <a:buFont typeface="Noto Sans Symbols"/>
              <a:buChar char="❧"/>
            </a:pPr>
            <a:r>
              <a:rPr b="0" i="0" lang="en-US" sz="2000" u="none" cap="none" strike="noStrike">
                <a:solidFill>
                  <a:srgbClr val="262626"/>
                </a:solidFill>
                <a:latin typeface="Book Antiqua"/>
                <a:ea typeface="Book Antiqua"/>
                <a:cs typeface="Book Antiqua"/>
                <a:sym typeface="Book Antiqua"/>
              </a:rPr>
              <a:t>I believe/In my belief…---BAD!!!!!</a:t>
            </a:r>
            <a:endParaRPr/>
          </a:p>
          <a:p>
            <a:pPr indent="-238759" lvl="1" marL="777240" marR="0" rtl="0" algn="l">
              <a:spcBef>
                <a:spcPts val="400"/>
              </a:spcBef>
              <a:spcAft>
                <a:spcPts val="0"/>
              </a:spcAft>
              <a:buClr>
                <a:schemeClr val="accent1"/>
              </a:buClr>
              <a:buSzPts val="2000"/>
              <a:buFont typeface="Noto Sans Symbols"/>
              <a:buNone/>
            </a:pPr>
            <a:r>
              <a:t/>
            </a:r>
            <a:endParaRPr b="0" i="0" sz="2000" u="none" cap="none" strike="noStrike">
              <a:solidFill>
                <a:srgbClr val="262626"/>
              </a:solidFill>
              <a:latin typeface="Book Antiqua"/>
              <a:ea typeface="Book Antiqua"/>
              <a:cs typeface="Book Antiqua"/>
              <a:sym typeface="Book Antiqua"/>
            </a:endParaRPr>
          </a:p>
          <a:p>
            <a:pPr indent="-365760" lvl="1" marL="777240" marR="0" rtl="0" algn="l">
              <a:spcBef>
                <a:spcPts val="400"/>
              </a:spcBef>
              <a:spcAft>
                <a:spcPts val="0"/>
              </a:spcAft>
              <a:buClr>
                <a:schemeClr val="accent1"/>
              </a:buClr>
              <a:buSzPts val="2000"/>
              <a:buFont typeface="Noto Sans Symbols"/>
              <a:buChar char="❧"/>
            </a:pPr>
            <a:r>
              <a:rPr b="0" i="0" lang="en-US" sz="2000" u="none" cap="none" strike="noStrike">
                <a:solidFill>
                  <a:srgbClr val="262626"/>
                </a:solidFill>
                <a:latin typeface="Book Antiqua"/>
                <a:ea typeface="Book Antiqua"/>
                <a:cs typeface="Book Antiqua"/>
                <a:sym typeface="Book Antiqua"/>
              </a:rPr>
              <a:t>Only exception is when you are discussing a personal narrative/case study as an example: As a survivor of….</a:t>
            </a:r>
            <a:endParaRPr b="0" i="0" sz="2000" u="none" cap="none" strike="noStrike">
              <a:solidFill>
                <a:srgbClr val="262626"/>
              </a:solidFill>
              <a:latin typeface="Book Antiqua"/>
              <a:ea typeface="Book Antiqua"/>
              <a:cs typeface="Book Antiqua"/>
              <a:sym typeface="Book Antiqua"/>
            </a:endParaRPr>
          </a:p>
          <a:p>
            <a:pPr indent="-365760" lvl="0" marL="365760" marR="0" rtl="0" algn="l">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Slang or contractions </a:t>
            </a:r>
            <a:endParaRPr/>
          </a:p>
          <a:p>
            <a:pPr indent="-365760" lvl="1" marL="777240" marR="0" rtl="0" algn="l">
              <a:spcBef>
                <a:spcPts val="400"/>
              </a:spcBef>
              <a:spcAft>
                <a:spcPts val="0"/>
              </a:spcAft>
              <a:buClr>
                <a:schemeClr val="accent1"/>
              </a:buClr>
              <a:buSzPts val="2000"/>
              <a:buFont typeface="Noto Sans Symbols"/>
              <a:buChar char="❧"/>
            </a:pPr>
            <a:r>
              <a:rPr b="0" i="0" lang="en-US" sz="2000" u="none" cap="none" strike="noStrike">
                <a:solidFill>
                  <a:srgbClr val="262626"/>
                </a:solidFill>
                <a:latin typeface="Book Antiqua"/>
                <a:ea typeface="Book Antiqua"/>
                <a:cs typeface="Book Antiqua"/>
                <a:sym typeface="Book Antiqua"/>
              </a:rPr>
              <a:t>U/ Can’t / won’t / I’ll /they’re etc. </a:t>
            </a:r>
            <a:endParaRPr/>
          </a:p>
          <a:p>
            <a:pPr indent="-213359" lvl="0" marL="365760" marR="0" rtl="0" algn="l">
              <a:spcBef>
                <a:spcPts val="480"/>
              </a:spcBef>
              <a:spcAft>
                <a:spcPts val="0"/>
              </a:spcAft>
              <a:buClr>
                <a:schemeClr val="accent1"/>
              </a:buClr>
              <a:buSzPts val="2400"/>
              <a:buFont typeface="Noto Sans Symbols"/>
              <a:buNone/>
            </a:pPr>
            <a:r>
              <a:t/>
            </a:r>
            <a:endParaRPr b="0" i="0" sz="2400" u="none" cap="none" strike="noStrike">
              <a:solidFill>
                <a:srgbClr val="262626"/>
              </a:solidFill>
              <a:latin typeface="Book Antiqua"/>
              <a:ea typeface="Book Antiqua"/>
              <a:cs typeface="Book Antiqua"/>
              <a:sym typeface="Book Antiqua"/>
            </a:endParaRPr>
          </a:p>
        </p:txBody>
      </p:sp>
      <p:sp>
        <p:nvSpPr>
          <p:cNvPr id="148" name="Google Shape;148;p16"/>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br>
              <a:rPr b="0" i="0" lang="en-US" sz="5400" u="none" cap="none" strike="noStrike">
                <a:solidFill>
                  <a:schemeClr val="dk2"/>
                </a:solidFill>
                <a:latin typeface="Book Antiqua"/>
                <a:ea typeface="Book Antiqua"/>
                <a:cs typeface="Book Antiqua"/>
                <a:sym typeface="Book Antiqua"/>
              </a:rPr>
            </a:br>
            <a:r>
              <a:rPr b="0" i="0" lang="en-US" sz="5400" u="none" cap="none" strike="noStrike">
                <a:solidFill>
                  <a:schemeClr val="dk2"/>
                </a:solidFill>
                <a:latin typeface="Book Antiqua"/>
                <a:ea typeface="Book Antiqua"/>
                <a:cs typeface="Book Antiqua"/>
                <a:sym typeface="Book Antiqua"/>
              </a:rPr>
              <a:t>Use </a:t>
            </a:r>
            <a:r>
              <a:rPr b="1" i="0" lang="en-US" sz="5400" u="sng" cap="none" strike="noStrike">
                <a:solidFill>
                  <a:schemeClr val="dk2"/>
                </a:solidFill>
                <a:latin typeface="Book Antiqua"/>
                <a:ea typeface="Book Antiqua"/>
                <a:cs typeface="Book Antiqua"/>
                <a:sym typeface="Book Antiqua"/>
              </a:rPr>
              <a:t>Formal</a:t>
            </a:r>
            <a:r>
              <a:rPr b="0" i="0" lang="en-US" sz="5400" u="none" cap="none" strike="noStrike">
                <a:solidFill>
                  <a:schemeClr val="dk2"/>
                </a:solidFill>
                <a:latin typeface="Book Antiqua"/>
                <a:ea typeface="Book Antiqua"/>
                <a:cs typeface="Book Antiqua"/>
                <a:sym typeface="Book Antiqua"/>
              </a:rPr>
              <a:t> Language </a:t>
            </a:r>
            <a:br>
              <a:rPr b="0" i="0" lang="en-US" sz="5400" u="none" cap="none" strike="noStrike">
                <a:solidFill>
                  <a:schemeClr val="dk2"/>
                </a:solidFill>
                <a:latin typeface="Book Antiqua"/>
                <a:ea typeface="Book Antiqua"/>
                <a:cs typeface="Book Antiqua"/>
                <a:sym typeface="Book Antiqua"/>
              </a:rPr>
            </a:br>
            <a:endParaRPr b="0" i="0" sz="5400" u="none" cap="none" strike="noStrike">
              <a:solidFill>
                <a:schemeClr val="dk2"/>
              </a:solidFill>
              <a:latin typeface="Book Antiqua"/>
              <a:ea typeface="Book Antiqua"/>
              <a:cs typeface="Book Antiqua"/>
              <a:sym typeface="Book Antiqua"/>
            </a:endParaRPr>
          </a:p>
        </p:txBody>
      </p:sp>
      <p:sp>
        <p:nvSpPr>
          <p:cNvPr id="149" name="Google Shape;149;p16"/>
          <p:cNvSpPr/>
          <p:nvPr/>
        </p:nvSpPr>
        <p:spPr>
          <a:xfrm>
            <a:off x="4450813" y="3244334"/>
            <a:ext cx="2423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Book Antiqua"/>
                <a:ea typeface="Book Antiqua"/>
                <a:cs typeface="Book Antiqua"/>
                <a:sym typeface="Book Antiqua"/>
              </a:rPr>
              <a:t> </a:t>
            </a:r>
            <a:endParaRPr/>
          </a:p>
        </p:txBody>
      </p:sp>
      <p:sp>
        <p:nvSpPr>
          <p:cNvPr id="150" name="Google Shape;150;p16"/>
          <p:cNvSpPr/>
          <p:nvPr/>
        </p:nvSpPr>
        <p:spPr>
          <a:xfrm>
            <a:off x="4450813" y="3244334"/>
            <a:ext cx="2423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Book Antiqua"/>
                <a:ea typeface="Book Antiqua"/>
                <a:cs typeface="Book Antiqua"/>
                <a:sym typeface="Book Antiqua"/>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7"/>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lnSpc>
                <a:spcPct val="80000"/>
              </a:lnSpc>
              <a:spcBef>
                <a:spcPts val="0"/>
              </a:spcBef>
              <a:spcAft>
                <a:spcPts val="0"/>
              </a:spcAft>
              <a:buClr>
                <a:schemeClr val="accent1"/>
              </a:buClr>
              <a:buSzPts val="2220"/>
              <a:buFont typeface="Noto Sans Symbols"/>
              <a:buChar char="❧"/>
            </a:pPr>
            <a:br>
              <a:rPr b="0" i="0" lang="en-US" sz="2220" u="none" cap="none" strike="noStrike">
                <a:solidFill>
                  <a:srgbClr val="262626"/>
                </a:solidFill>
                <a:latin typeface="Book Antiqua"/>
                <a:ea typeface="Book Antiqua"/>
                <a:cs typeface="Book Antiqua"/>
                <a:sym typeface="Book Antiqua"/>
              </a:rPr>
            </a:br>
            <a:r>
              <a:rPr b="0" i="0" lang="en-US" sz="2220" u="none" cap="none" strike="noStrike">
                <a:solidFill>
                  <a:srgbClr val="262626"/>
                </a:solidFill>
                <a:latin typeface="Book Antiqua"/>
                <a:ea typeface="Book Antiqua"/>
                <a:cs typeface="Book Antiqua"/>
                <a:sym typeface="Book Antiqua"/>
              </a:rPr>
              <a:t>AVOID</a:t>
            </a:r>
            <a:endParaRPr/>
          </a:p>
          <a:p>
            <a:pPr indent="-365760" lvl="1" marL="777240" marR="0" rtl="0" algn="l">
              <a:lnSpc>
                <a:spcPct val="80000"/>
              </a:lnSpc>
              <a:spcBef>
                <a:spcPts val="370"/>
              </a:spcBef>
              <a:spcAft>
                <a:spcPts val="0"/>
              </a:spcAft>
              <a:buClr>
                <a:schemeClr val="accent1"/>
              </a:buClr>
              <a:buSzPts val="1850"/>
              <a:buFont typeface="Noto Sans Symbols"/>
              <a:buChar char="❧"/>
            </a:pPr>
            <a:r>
              <a:rPr b="0" i="0" lang="en-US" sz="1850" u="none" cap="none" strike="noStrike">
                <a:solidFill>
                  <a:srgbClr val="262626"/>
                </a:solidFill>
                <a:latin typeface="Book Antiqua"/>
                <a:ea typeface="Book Antiqua"/>
                <a:cs typeface="Book Antiqua"/>
                <a:sym typeface="Book Antiqua"/>
              </a:rPr>
              <a:t>All people / Everyone / You </a:t>
            </a:r>
            <a:endParaRPr/>
          </a:p>
          <a:p>
            <a:pPr indent="-365760" lvl="1" marL="777240" marR="0" rtl="0" algn="l">
              <a:lnSpc>
                <a:spcPct val="80000"/>
              </a:lnSpc>
              <a:spcBef>
                <a:spcPts val="370"/>
              </a:spcBef>
              <a:spcAft>
                <a:spcPts val="0"/>
              </a:spcAft>
              <a:buClr>
                <a:schemeClr val="accent1"/>
              </a:buClr>
              <a:buSzPts val="1850"/>
              <a:buFont typeface="Noto Sans Symbols"/>
              <a:buChar char="❧"/>
            </a:pPr>
            <a:r>
              <a:rPr b="0" i="0" lang="en-US" sz="1850" u="none" cap="none" strike="noStrike">
                <a:solidFill>
                  <a:srgbClr val="262626"/>
                </a:solidFill>
                <a:latin typeface="Book Antiqua"/>
                <a:ea typeface="Book Antiqua"/>
                <a:cs typeface="Book Antiqua"/>
                <a:sym typeface="Book Antiqua"/>
              </a:rPr>
              <a:t>The author believes </a:t>
            </a:r>
            <a:br>
              <a:rPr b="0" i="0" lang="en-US" sz="1850" u="none" cap="none" strike="noStrike">
                <a:solidFill>
                  <a:srgbClr val="262626"/>
                </a:solidFill>
                <a:latin typeface="Book Antiqua"/>
                <a:ea typeface="Book Antiqua"/>
                <a:cs typeface="Book Antiqua"/>
                <a:sym typeface="Book Antiqua"/>
              </a:rPr>
            </a:br>
            <a:br>
              <a:rPr b="0" i="0" lang="en-US" sz="1850" u="none" cap="none" strike="noStrike">
                <a:solidFill>
                  <a:srgbClr val="262626"/>
                </a:solidFill>
                <a:latin typeface="Book Antiqua"/>
                <a:ea typeface="Book Antiqua"/>
                <a:cs typeface="Book Antiqua"/>
                <a:sym typeface="Book Antiqua"/>
              </a:rPr>
            </a:br>
            <a:endParaRPr b="0" i="0" sz="1850" u="none" cap="none" strike="noStrike">
              <a:solidFill>
                <a:srgbClr val="262626"/>
              </a:solidFill>
              <a:latin typeface="Book Antiqua"/>
              <a:ea typeface="Book Antiqua"/>
              <a:cs typeface="Book Antiqua"/>
              <a:sym typeface="Book Antiqua"/>
            </a:endParaRPr>
          </a:p>
          <a:p>
            <a:pPr indent="-365760" lvl="0" marL="365760" marR="0" rtl="0" algn="l">
              <a:lnSpc>
                <a:spcPct val="80000"/>
              </a:lnSpc>
              <a:spcBef>
                <a:spcPts val="444"/>
              </a:spcBef>
              <a:spcAft>
                <a:spcPts val="0"/>
              </a:spcAft>
              <a:buClr>
                <a:schemeClr val="accent1"/>
              </a:buClr>
              <a:buSzPts val="2220"/>
              <a:buFont typeface="Noto Sans Symbols"/>
              <a:buChar char="❧"/>
            </a:pPr>
            <a:r>
              <a:rPr b="0" i="0" lang="en-US" sz="2220" u="none" cap="none" strike="noStrike">
                <a:solidFill>
                  <a:srgbClr val="262626"/>
                </a:solidFill>
                <a:latin typeface="Book Antiqua"/>
                <a:ea typeface="Book Antiqua"/>
                <a:cs typeface="Book Antiqua"/>
                <a:sym typeface="Book Antiqua"/>
              </a:rPr>
              <a:t>Instead use: </a:t>
            </a:r>
            <a:endParaRPr/>
          </a:p>
          <a:p>
            <a:pPr indent="-365760" lvl="1" marL="777240" marR="0" rtl="0" algn="l">
              <a:lnSpc>
                <a:spcPct val="80000"/>
              </a:lnSpc>
              <a:spcBef>
                <a:spcPts val="370"/>
              </a:spcBef>
              <a:spcAft>
                <a:spcPts val="0"/>
              </a:spcAft>
              <a:buClr>
                <a:schemeClr val="accent1"/>
              </a:buClr>
              <a:buSzPts val="1850"/>
              <a:buFont typeface="Noto Sans Symbols"/>
              <a:buChar char="❧"/>
            </a:pPr>
            <a:r>
              <a:rPr b="0" i="0" lang="en-US" sz="1850" u="none" cap="none" strike="noStrike">
                <a:solidFill>
                  <a:srgbClr val="262626"/>
                </a:solidFill>
                <a:latin typeface="Book Antiqua"/>
                <a:ea typeface="Book Antiqua"/>
                <a:cs typeface="Book Antiqua"/>
                <a:sym typeface="Book Antiqua"/>
              </a:rPr>
              <a:t>Many people / often / in general </a:t>
            </a:r>
            <a:endParaRPr/>
          </a:p>
          <a:p>
            <a:pPr indent="-365760" lvl="1" marL="777240" marR="0" rtl="0" algn="l">
              <a:lnSpc>
                <a:spcPct val="80000"/>
              </a:lnSpc>
              <a:spcBef>
                <a:spcPts val="370"/>
              </a:spcBef>
              <a:spcAft>
                <a:spcPts val="0"/>
              </a:spcAft>
              <a:buClr>
                <a:schemeClr val="accent1"/>
              </a:buClr>
              <a:buSzPts val="1850"/>
              <a:buFont typeface="Noto Sans Symbols"/>
              <a:buChar char="❧"/>
            </a:pPr>
            <a:r>
              <a:rPr b="0" i="0" lang="en-US" sz="1850" u="none" cap="none" strike="noStrike">
                <a:solidFill>
                  <a:srgbClr val="262626"/>
                </a:solidFill>
                <a:latin typeface="Book Antiqua"/>
                <a:ea typeface="Book Antiqua"/>
                <a:cs typeface="Book Antiqua"/>
                <a:sym typeface="Book Antiqua"/>
              </a:rPr>
              <a:t>One can assume</a:t>
            </a:r>
            <a:endParaRPr/>
          </a:p>
          <a:p>
            <a:pPr indent="-365760" lvl="1" marL="777240" marR="0" rtl="0" algn="l">
              <a:lnSpc>
                <a:spcPct val="80000"/>
              </a:lnSpc>
              <a:spcBef>
                <a:spcPts val="370"/>
              </a:spcBef>
              <a:spcAft>
                <a:spcPts val="0"/>
              </a:spcAft>
              <a:buClr>
                <a:schemeClr val="accent1"/>
              </a:buClr>
              <a:buSzPts val="1850"/>
              <a:buFont typeface="Noto Sans Symbols"/>
              <a:buChar char="❧"/>
            </a:pPr>
            <a:r>
              <a:rPr b="0" i="0" lang="en-US" sz="1850" u="none" cap="none" strike="noStrike">
                <a:solidFill>
                  <a:srgbClr val="262626"/>
                </a:solidFill>
                <a:latin typeface="Book Antiqua"/>
                <a:ea typeface="Book Antiqua"/>
                <a:cs typeface="Book Antiqua"/>
                <a:sym typeface="Book Antiqua"/>
              </a:rPr>
              <a:t>This evidence shows/implies </a:t>
            </a:r>
            <a:endParaRPr/>
          </a:p>
          <a:p>
            <a:pPr indent="-365760" lvl="0" marL="365760" marR="0" rtl="0" algn="l">
              <a:lnSpc>
                <a:spcPct val="80000"/>
              </a:lnSpc>
              <a:spcBef>
                <a:spcPts val="444"/>
              </a:spcBef>
              <a:spcAft>
                <a:spcPts val="0"/>
              </a:spcAft>
              <a:buClr>
                <a:schemeClr val="accent1"/>
              </a:buClr>
              <a:buSzPts val="2220"/>
              <a:buFont typeface="Noto Sans Symbols"/>
              <a:buChar char="❧"/>
            </a:pPr>
            <a:br>
              <a:rPr b="0" i="0" lang="en-US" sz="2220" u="none" cap="none" strike="noStrike">
                <a:solidFill>
                  <a:srgbClr val="262626"/>
                </a:solidFill>
                <a:latin typeface="Book Antiqua"/>
                <a:ea typeface="Book Antiqua"/>
                <a:cs typeface="Book Antiqua"/>
                <a:sym typeface="Book Antiqua"/>
              </a:rPr>
            </a:br>
            <a:br>
              <a:rPr b="0" i="0" lang="en-US" sz="2220" u="none" cap="none" strike="noStrike">
                <a:solidFill>
                  <a:srgbClr val="262626"/>
                </a:solidFill>
                <a:latin typeface="Book Antiqua"/>
                <a:ea typeface="Book Antiqua"/>
                <a:cs typeface="Book Antiqua"/>
                <a:sym typeface="Book Antiqua"/>
              </a:rPr>
            </a:br>
            <a:endParaRPr b="0" i="0" sz="2220" u="none" cap="none" strike="noStrike">
              <a:solidFill>
                <a:srgbClr val="262626"/>
              </a:solidFill>
              <a:latin typeface="Book Antiqua"/>
              <a:ea typeface="Book Antiqua"/>
              <a:cs typeface="Book Antiqua"/>
              <a:sym typeface="Book Antiqua"/>
            </a:endParaRPr>
          </a:p>
        </p:txBody>
      </p:sp>
      <p:sp>
        <p:nvSpPr>
          <p:cNvPr id="156" name="Google Shape;156;p17"/>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Qualifiers/Absolute Language </a:t>
            </a:r>
            <a:br>
              <a:rPr b="0" i="0" lang="en-US" sz="5400" u="none" cap="none" strike="noStrike">
                <a:solidFill>
                  <a:schemeClr val="dk2"/>
                </a:solidFill>
                <a:latin typeface="Book Antiqua"/>
                <a:ea typeface="Book Antiqua"/>
                <a:cs typeface="Book Antiqua"/>
                <a:sym typeface="Book Antiqua"/>
              </a:rPr>
            </a:br>
            <a:endParaRPr b="0" i="0" sz="5400" u="none" cap="none" strike="noStrike">
              <a:solidFill>
                <a:schemeClr val="dk2"/>
              </a:solidFill>
              <a:latin typeface="Book Antiqua"/>
              <a:ea typeface="Book Antiqua"/>
              <a:cs typeface="Book Antiqua"/>
              <a:sym typeface="Book Antiqu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8"/>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400"/>
              <a:buFont typeface="Noto Sans Symbols"/>
              <a:buNone/>
            </a:pPr>
            <a:r>
              <a:rPr b="0" i="0" lang="en-US" sz="2400" u="none" cap="none" strike="noStrike">
                <a:solidFill>
                  <a:srgbClr val="262626"/>
                </a:solidFill>
                <a:latin typeface="Book Antiqua"/>
                <a:ea typeface="Book Antiqua"/>
                <a:cs typeface="Book Antiqua"/>
                <a:sym typeface="Book Antiqua"/>
              </a:rPr>
              <a:t>To Inform/persuade</a:t>
            </a:r>
            <a:endParaRPr/>
          </a:p>
          <a:p>
            <a:pPr indent="0" lvl="0" marL="0" marR="0" rtl="0" algn="l">
              <a:spcBef>
                <a:spcPts val="480"/>
              </a:spcBef>
              <a:spcAft>
                <a:spcPts val="0"/>
              </a:spcAft>
              <a:buClr>
                <a:schemeClr val="accent1"/>
              </a:buClr>
              <a:buSzPts val="2400"/>
              <a:buFont typeface="Noto Sans Symbols"/>
              <a:buNone/>
            </a:pPr>
            <a:r>
              <a:t/>
            </a:r>
            <a:endParaRPr b="0" i="0" sz="2400" u="none" cap="none" strike="noStrike">
              <a:solidFill>
                <a:srgbClr val="262626"/>
              </a:solidFill>
              <a:latin typeface="Book Antiqua"/>
              <a:ea typeface="Book Antiqua"/>
              <a:cs typeface="Book Antiqua"/>
              <a:sym typeface="Book Antiqua"/>
            </a:endParaRPr>
          </a:p>
          <a:p>
            <a:pPr indent="0" lvl="0" marL="0" marR="0" rtl="0" algn="l">
              <a:spcBef>
                <a:spcPts val="480"/>
              </a:spcBef>
              <a:spcAft>
                <a:spcPts val="0"/>
              </a:spcAft>
              <a:buClr>
                <a:schemeClr val="accent1"/>
              </a:buClr>
              <a:buSzPts val="2400"/>
              <a:buFont typeface="Noto Sans Symbols"/>
              <a:buNone/>
            </a:pPr>
            <a:r>
              <a:t/>
            </a:r>
            <a:endParaRPr b="0" i="0" sz="2400" u="none" cap="none" strike="noStrike">
              <a:solidFill>
                <a:srgbClr val="262626"/>
              </a:solidFill>
              <a:latin typeface="Book Antiqua"/>
              <a:ea typeface="Book Antiqua"/>
              <a:cs typeface="Book Antiqua"/>
              <a:sym typeface="Book Antiqua"/>
            </a:endParaRPr>
          </a:p>
          <a:p>
            <a:pPr indent="0" lvl="0" marL="0" marR="0" rtl="0" algn="l">
              <a:spcBef>
                <a:spcPts val="480"/>
              </a:spcBef>
              <a:spcAft>
                <a:spcPts val="0"/>
              </a:spcAft>
              <a:buClr>
                <a:schemeClr val="accent1"/>
              </a:buClr>
              <a:buSzPts val="2400"/>
              <a:buFont typeface="Noto Sans Symbols"/>
              <a:buNone/>
            </a:pPr>
            <a:r>
              <a:rPr b="0" i="0" lang="en-US" sz="2400" u="none" cap="none" strike="noStrike">
                <a:solidFill>
                  <a:srgbClr val="262626"/>
                </a:solidFill>
                <a:latin typeface="Book Antiqua"/>
                <a:ea typeface="Book Antiqua"/>
                <a:cs typeface="Book Antiqua"/>
                <a:sym typeface="Book Antiqua"/>
              </a:rPr>
              <a:t>Therefore, your essay must have:</a:t>
            </a:r>
            <a:endParaRPr/>
          </a:p>
          <a:p>
            <a:pPr indent="-457200" lvl="0" marL="457200" marR="0" rtl="0" algn="l">
              <a:spcBef>
                <a:spcPts val="480"/>
              </a:spcBef>
              <a:spcAft>
                <a:spcPts val="0"/>
              </a:spcAft>
              <a:buClr>
                <a:schemeClr val="accent1"/>
              </a:buClr>
              <a:buSzPts val="2400"/>
              <a:buFont typeface="Noto Sans Symbols"/>
              <a:buAutoNum type="arabicPeriod"/>
            </a:pPr>
            <a:r>
              <a:rPr b="0" i="0" lang="en-US" sz="2400" u="none" cap="none" strike="noStrike">
                <a:solidFill>
                  <a:srgbClr val="262626"/>
                </a:solidFill>
                <a:latin typeface="Book Antiqua"/>
                <a:ea typeface="Book Antiqua"/>
                <a:cs typeface="Book Antiqua"/>
                <a:sym typeface="Book Antiqua"/>
              </a:rPr>
              <a:t>One clear point/topic</a:t>
            </a:r>
            <a:endParaRPr/>
          </a:p>
          <a:p>
            <a:pPr indent="-457200" lvl="0" marL="457200" marR="0" rtl="0" algn="l">
              <a:spcBef>
                <a:spcPts val="480"/>
              </a:spcBef>
              <a:spcAft>
                <a:spcPts val="0"/>
              </a:spcAft>
              <a:buClr>
                <a:schemeClr val="accent1"/>
              </a:buClr>
              <a:buSzPts val="2400"/>
              <a:buFont typeface="Noto Sans Symbols"/>
              <a:buAutoNum type="arabicPeriod"/>
            </a:pPr>
            <a:r>
              <a:rPr b="0" i="0" lang="en-US" sz="2400" u="none" cap="none" strike="noStrike">
                <a:solidFill>
                  <a:srgbClr val="262626"/>
                </a:solidFill>
                <a:latin typeface="Book Antiqua"/>
                <a:ea typeface="Book Antiqua"/>
                <a:cs typeface="Book Antiqua"/>
                <a:sym typeface="Book Antiqua"/>
              </a:rPr>
              <a:t>Support/Evidence that proves your idea </a:t>
            </a:r>
            <a:endParaRPr b="0" i="0" sz="2400" u="none" cap="none" strike="noStrike">
              <a:solidFill>
                <a:srgbClr val="262626"/>
              </a:solidFill>
              <a:latin typeface="Book Antiqua"/>
              <a:ea typeface="Book Antiqua"/>
              <a:cs typeface="Book Antiqua"/>
              <a:sym typeface="Book Antiqua"/>
            </a:endParaRPr>
          </a:p>
        </p:txBody>
      </p:sp>
      <p:sp>
        <p:nvSpPr>
          <p:cNvPr id="162" name="Google Shape;162;p18"/>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Point of the Essay </a:t>
            </a:r>
            <a:endParaRPr b="0" i="0" sz="5400" u="none" cap="none" strike="noStrike">
              <a:solidFill>
                <a:schemeClr val="dk2"/>
              </a:solidFill>
              <a:latin typeface="Book Antiqua"/>
              <a:ea typeface="Book Antiqua"/>
              <a:cs typeface="Book Antiqua"/>
              <a:sym typeface="Book Antiqua"/>
            </a:endParaRPr>
          </a:p>
        </p:txBody>
      </p:sp>
      <p:sp>
        <p:nvSpPr>
          <p:cNvPr id="163" name="Google Shape;163;p18"/>
          <p:cNvSpPr/>
          <p:nvPr/>
        </p:nvSpPr>
        <p:spPr>
          <a:xfrm>
            <a:off x="4450813" y="3244334"/>
            <a:ext cx="2423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Book Antiqua"/>
                <a:ea typeface="Book Antiqua"/>
                <a:cs typeface="Book Antiqua"/>
                <a:sym typeface="Book Antiqua"/>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9"/>
          <p:cNvSpPr txBox="1"/>
          <p:nvPr>
            <p:ph idx="1" type="body"/>
          </p:nvPr>
        </p:nvSpPr>
        <p:spPr>
          <a:xfrm>
            <a:off x="699247" y="1381125"/>
            <a:ext cx="7745505" cy="547687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1377"/>
              <a:buFont typeface="Noto Sans Symbols"/>
              <a:buNone/>
            </a:pPr>
            <a:r>
              <a:t/>
            </a:r>
            <a:endParaRPr b="0" i="0" sz="1377" u="none" cap="none" strike="noStrike">
              <a:solidFill>
                <a:srgbClr val="262626"/>
              </a:solidFill>
              <a:latin typeface="Book Antiqua"/>
              <a:ea typeface="Book Antiqua"/>
              <a:cs typeface="Book Antiqua"/>
              <a:sym typeface="Book Antiqua"/>
            </a:endParaRPr>
          </a:p>
          <a:p>
            <a:pPr indent="0" lvl="0" marL="0" marR="0" rtl="0" algn="l">
              <a:lnSpc>
                <a:spcPct val="80000"/>
              </a:lnSpc>
              <a:spcBef>
                <a:spcPts val="275"/>
              </a:spcBef>
              <a:spcAft>
                <a:spcPts val="0"/>
              </a:spcAft>
              <a:buClr>
                <a:schemeClr val="accent1"/>
              </a:buClr>
              <a:buSzPts val="1377"/>
              <a:buFont typeface="Noto Sans Symbols"/>
              <a:buNone/>
            </a:pPr>
            <a:r>
              <a:t/>
            </a:r>
            <a:endParaRPr b="0" i="0" sz="1377" u="none" cap="none" strike="noStrike">
              <a:solidFill>
                <a:srgbClr val="262626"/>
              </a:solidFill>
              <a:latin typeface="Book Antiqua"/>
              <a:ea typeface="Book Antiqua"/>
              <a:cs typeface="Book Antiqua"/>
              <a:sym typeface="Book Antiqua"/>
            </a:endParaRPr>
          </a:p>
          <a:p>
            <a:pPr indent="0" lvl="0" marL="0" marR="0" rtl="0" algn="l">
              <a:lnSpc>
                <a:spcPct val="80000"/>
              </a:lnSpc>
              <a:spcBef>
                <a:spcPts val="399"/>
              </a:spcBef>
              <a:spcAft>
                <a:spcPts val="0"/>
              </a:spcAft>
              <a:buClr>
                <a:schemeClr val="accent1"/>
              </a:buClr>
              <a:buSzPts val="1995"/>
              <a:buFont typeface="Noto Sans Symbols"/>
              <a:buNone/>
            </a:pPr>
            <a:br>
              <a:rPr b="0" i="0" lang="en-US" sz="1995" u="none" cap="none" strike="noStrike">
                <a:solidFill>
                  <a:srgbClr val="262626"/>
                </a:solidFill>
                <a:latin typeface="Book Antiqua"/>
                <a:ea typeface="Book Antiqua"/>
                <a:cs typeface="Book Antiqua"/>
                <a:sym typeface="Book Antiqua"/>
              </a:rPr>
            </a:br>
            <a:r>
              <a:rPr b="0" i="0" lang="en-US" sz="1995" u="none" cap="none" strike="noStrike">
                <a:solidFill>
                  <a:srgbClr val="262626"/>
                </a:solidFill>
                <a:latin typeface="Book Antiqua"/>
                <a:ea typeface="Book Antiqua"/>
                <a:cs typeface="Book Antiqua"/>
                <a:sym typeface="Book Antiqua"/>
              </a:rPr>
              <a:t>1) </a:t>
            </a:r>
            <a:r>
              <a:rPr b="0" i="0" lang="en-US" sz="1995" u="none" cap="none" strike="noStrike">
                <a:solidFill>
                  <a:srgbClr val="65281A"/>
                </a:solidFill>
                <a:latin typeface="Book Antiqua"/>
                <a:ea typeface="Book Antiqua"/>
                <a:cs typeface="Book Antiqua"/>
                <a:sym typeface="Book Antiqua"/>
              </a:rPr>
              <a:t>Intro Paragraph-</a:t>
            </a:r>
            <a:r>
              <a:rPr b="0" i="0" lang="en-US" sz="1377" u="none" cap="none" strike="noStrike">
                <a:solidFill>
                  <a:srgbClr val="65281A"/>
                </a:solidFill>
                <a:latin typeface="Book Antiqua"/>
                <a:ea typeface="Book Antiqua"/>
                <a:cs typeface="Book Antiqua"/>
                <a:sym typeface="Book Antiqua"/>
              </a:rPr>
              <a:t>:Interest and Inform the reader about your topic </a:t>
            </a:r>
            <a:endParaRPr/>
          </a:p>
          <a:p>
            <a:pPr indent="-365760" lvl="2" marL="1143000" marR="0" rtl="0" algn="l">
              <a:lnSpc>
                <a:spcPct val="80000"/>
              </a:lnSpc>
              <a:spcBef>
                <a:spcPts val="361"/>
              </a:spcBef>
              <a:spcAft>
                <a:spcPts val="0"/>
              </a:spcAft>
              <a:buClr>
                <a:schemeClr val="accent1"/>
              </a:buClr>
              <a:buSzPts val="1804"/>
              <a:buFont typeface="Noto Sans Symbols"/>
              <a:buChar char="❧"/>
            </a:pPr>
            <a:r>
              <a:rPr b="0" i="0" lang="en-US" sz="1804" u="none" cap="none" strike="noStrike">
                <a:solidFill>
                  <a:srgbClr val="65281A"/>
                </a:solidFill>
                <a:latin typeface="Book Antiqua"/>
                <a:ea typeface="Book Antiqua"/>
                <a:cs typeface="Book Antiqua"/>
                <a:sym typeface="Book Antiqua"/>
              </a:rPr>
              <a:t>Hook</a:t>
            </a:r>
            <a:endParaRPr b="0" i="0" sz="1187" u="none" cap="none" strike="noStrike">
              <a:solidFill>
                <a:srgbClr val="65281A"/>
              </a:solidFill>
              <a:latin typeface="Book Antiqua"/>
              <a:ea typeface="Book Antiqua"/>
              <a:cs typeface="Book Antiqua"/>
              <a:sym typeface="Book Antiqua"/>
            </a:endParaRPr>
          </a:p>
          <a:p>
            <a:pPr indent="-365760" lvl="2" marL="1143000" marR="0" rtl="0" algn="l">
              <a:lnSpc>
                <a:spcPct val="80000"/>
              </a:lnSpc>
              <a:spcBef>
                <a:spcPts val="380"/>
              </a:spcBef>
              <a:spcAft>
                <a:spcPts val="0"/>
              </a:spcAft>
              <a:buClr>
                <a:schemeClr val="accent1"/>
              </a:buClr>
              <a:buSzPts val="1900"/>
              <a:buFont typeface="Noto Sans Symbols"/>
              <a:buChar char="❧"/>
            </a:pPr>
            <a:r>
              <a:rPr lang="en-US" sz="1900">
                <a:solidFill>
                  <a:srgbClr val="65281A"/>
                </a:solidFill>
              </a:rPr>
              <a:t>Background information </a:t>
            </a:r>
            <a:endParaRPr b="0" i="0" sz="1282" u="none" cap="none" strike="noStrike">
              <a:solidFill>
                <a:srgbClr val="65281A"/>
              </a:solidFill>
              <a:latin typeface="Book Antiqua"/>
              <a:ea typeface="Book Antiqua"/>
              <a:cs typeface="Book Antiqua"/>
              <a:sym typeface="Book Antiqua"/>
            </a:endParaRPr>
          </a:p>
          <a:p>
            <a:pPr indent="-365760" lvl="2" marL="1143000"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65281A"/>
                </a:solidFill>
                <a:latin typeface="Book Antiqua"/>
                <a:ea typeface="Book Antiqua"/>
                <a:cs typeface="Book Antiqua"/>
                <a:sym typeface="Book Antiqua"/>
              </a:rPr>
              <a:t>Thesis-ARGUMENT </a:t>
            </a:r>
            <a:endParaRPr b="0" i="0" sz="1282" u="none" cap="none" strike="noStrike">
              <a:solidFill>
                <a:srgbClr val="65281A"/>
              </a:solidFill>
              <a:latin typeface="Book Antiqua"/>
              <a:ea typeface="Book Antiqua"/>
              <a:cs typeface="Book Antiqua"/>
              <a:sym typeface="Book Antiqua"/>
            </a:endParaRPr>
          </a:p>
          <a:p>
            <a:pPr indent="-365760" lvl="2" marL="1143000"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65281A"/>
                </a:solidFill>
                <a:latin typeface="Book Antiqua"/>
                <a:ea typeface="Book Antiqua"/>
                <a:cs typeface="Book Antiqua"/>
                <a:sym typeface="Book Antiqua"/>
              </a:rPr>
              <a:t>Preview of body paragraphs.</a:t>
            </a:r>
            <a:br>
              <a:rPr b="0" i="0" lang="en-US" sz="1900" u="none" cap="none" strike="noStrike">
                <a:solidFill>
                  <a:srgbClr val="65281A"/>
                </a:solidFill>
                <a:latin typeface="Book Antiqua"/>
                <a:ea typeface="Book Antiqua"/>
                <a:cs typeface="Book Antiqua"/>
                <a:sym typeface="Book Antiqua"/>
              </a:rPr>
            </a:br>
            <a:endParaRPr b="0" i="0" sz="1282" u="none" cap="none" strike="noStrike">
              <a:solidFill>
                <a:srgbClr val="65281A"/>
              </a:solidFill>
              <a:latin typeface="Book Antiqua"/>
              <a:ea typeface="Book Antiqua"/>
              <a:cs typeface="Book Antiqua"/>
              <a:sym typeface="Book Antiqua"/>
            </a:endParaRPr>
          </a:p>
          <a:p>
            <a:pPr indent="0" lvl="0" marL="0" marR="0" rtl="0" algn="l">
              <a:lnSpc>
                <a:spcPct val="80000"/>
              </a:lnSpc>
              <a:spcBef>
                <a:spcPts val="399"/>
              </a:spcBef>
              <a:spcAft>
                <a:spcPts val="0"/>
              </a:spcAft>
              <a:buClr>
                <a:schemeClr val="accent1"/>
              </a:buClr>
              <a:buSzPts val="1995"/>
              <a:buFont typeface="Noto Sans Symbols"/>
              <a:buNone/>
            </a:pPr>
            <a:r>
              <a:rPr b="0" i="0" lang="en-US" sz="1995" u="none" cap="none" strike="noStrike">
                <a:solidFill>
                  <a:srgbClr val="262626"/>
                </a:solidFill>
                <a:latin typeface="Book Antiqua"/>
                <a:ea typeface="Book Antiqua"/>
                <a:cs typeface="Book Antiqua"/>
                <a:sym typeface="Book Antiqua"/>
              </a:rPr>
              <a:t>2) </a:t>
            </a:r>
            <a:r>
              <a:rPr b="0" i="0" lang="en-US" sz="1995" u="none" cap="none" strike="noStrike">
                <a:solidFill>
                  <a:srgbClr val="5A6243"/>
                </a:solidFill>
                <a:latin typeface="Book Antiqua"/>
                <a:ea typeface="Book Antiqua"/>
                <a:cs typeface="Book Antiqua"/>
                <a:sym typeface="Book Antiqua"/>
              </a:rPr>
              <a:t>Body-3 paragraphs all with </a:t>
            </a:r>
            <a:r>
              <a:rPr b="0" i="0" lang="en-US" sz="1995" u="sng" cap="none" strike="noStrike">
                <a:solidFill>
                  <a:srgbClr val="5A6243"/>
                </a:solidFill>
                <a:latin typeface="Book Antiqua"/>
                <a:ea typeface="Book Antiqua"/>
                <a:cs typeface="Book Antiqua"/>
                <a:sym typeface="Book Antiqua"/>
              </a:rPr>
              <a:t>one</a:t>
            </a:r>
            <a:r>
              <a:rPr b="0" i="0" lang="en-US" sz="1995" u="none" cap="none" strike="noStrike">
                <a:solidFill>
                  <a:srgbClr val="5A6243"/>
                </a:solidFill>
                <a:latin typeface="Book Antiqua"/>
                <a:ea typeface="Book Antiqua"/>
                <a:cs typeface="Book Antiqua"/>
                <a:sym typeface="Book Antiqua"/>
              </a:rPr>
              <a:t> main point that    </a:t>
            </a:r>
            <a:br>
              <a:rPr b="0" i="0" lang="en-US" sz="1995" u="none" cap="none" strike="noStrike">
                <a:solidFill>
                  <a:srgbClr val="5A6243"/>
                </a:solidFill>
                <a:latin typeface="Book Antiqua"/>
                <a:ea typeface="Book Antiqua"/>
                <a:cs typeface="Book Antiqua"/>
                <a:sym typeface="Book Antiqua"/>
              </a:rPr>
            </a:br>
            <a:r>
              <a:rPr b="0" i="0" lang="en-US" sz="1995" u="none" cap="none" strike="noStrike">
                <a:solidFill>
                  <a:srgbClr val="5A6243"/>
                </a:solidFill>
                <a:latin typeface="Book Antiqua"/>
                <a:ea typeface="Book Antiqua"/>
                <a:cs typeface="Book Antiqua"/>
                <a:sym typeface="Book Antiqua"/>
              </a:rPr>
              <a:t>           supports your thesis-TIQA </a:t>
            </a:r>
            <a:endParaRPr b="0" i="0" sz="1377" u="none" cap="none" strike="noStrike">
              <a:solidFill>
                <a:srgbClr val="5A6243"/>
              </a:solidFill>
              <a:latin typeface="Book Antiqua"/>
              <a:ea typeface="Book Antiqua"/>
              <a:cs typeface="Book Antiqua"/>
              <a:sym typeface="Book Antiqua"/>
            </a:endParaRPr>
          </a:p>
          <a:p>
            <a:pPr indent="-365760" lvl="2" marL="1143000"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5A6243"/>
                </a:solidFill>
                <a:latin typeface="Book Antiqua"/>
                <a:ea typeface="Book Antiqua"/>
                <a:cs typeface="Book Antiqua"/>
                <a:sym typeface="Book Antiqua"/>
              </a:rPr>
              <a:t>BODY 1 PARAGRAPH</a:t>
            </a:r>
            <a:endParaRPr b="0" i="0" sz="1282" u="none" cap="none" strike="noStrike">
              <a:solidFill>
                <a:srgbClr val="5A6243"/>
              </a:solidFill>
              <a:latin typeface="Book Antiqua"/>
              <a:ea typeface="Book Antiqua"/>
              <a:cs typeface="Book Antiqua"/>
              <a:sym typeface="Book Antiqua"/>
            </a:endParaRPr>
          </a:p>
          <a:p>
            <a:pPr indent="-365760" lvl="2" marL="1143000"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5A6243"/>
                </a:solidFill>
                <a:latin typeface="Book Antiqua"/>
                <a:ea typeface="Book Antiqua"/>
                <a:cs typeface="Book Antiqua"/>
                <a:sym typeface="Book Antiqua"/>
              </a:rPr>
              <a:t>BODY 2 PARAGRAPH</a:t>
            </a:r>
            <a:endParaRPr b="0" i="0" sz="1282" u="none" cap="none" strike="noStrike">
              <a:solidFill>
                <a:srgbClr val="5A6243"/>
              </a:solidFill>
              <a:latin typeface="Book Antiqua"/>
              <a:ea typeface="Book Antiqua"/>
              <a:cs typeface="Book Antiqua"/>
              <a:sym typeface="Book Antiqua"/>
            </a:endParaRPr>
          </a:p>
          <a:p>
            <a:pPr indent="-365760" lvl="2" marL="1143000"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5A6243"/>
                </a:solidFill>
                <a:latin typeface="Book Antiqua"/>
                <a:ea typeface="Book Antiqua"/>
                <a:cs typeface="Book Antiqua"/>
                <a:sym typeface="Book Antiqua"/>
              </a:rPr>
              <a:t>BODY 3 </a:t>
            </a:r>
            <a:r>
              <a:rPr lang="en-US" sz="1900">
                <a:solidFill>
                  <a:srgbClr val="5A6243"/>
                </a:solidFill>
              </a:rPr>
              <a:t>PARAGRAPH</a:t>
            </a:r>
            <a:r>
              <a:rPr b="0" i="0" lang="en-US" sz="1900" u="none" cap="none" strike="noStrike">
                <a:solidFill>
                  <a:srgbClr val="5A6243"/>
                </a:solidFill>
                <a:latin typeface="Book Antiqua"/>
                <a:ea typeface="Book Antiqua"/>
                <a:cs typeface="Book Antiqua"/>
                <a:sym typeface="Book Antiqua"/>
              </a:rPr>
              <a:t> </a:t>
            </a:r>
            <a:br>
              <a:rPr b="0" i="0" lang="en-US" sz="1900" u="none" cap="none" strike="noStrike">
                <a:solidFill>
                  <a:srgbClr val="5A6243"/>
                </a:solidFill>
                <a:latin typeface="Book Antiqua"/>
                <a:ea typeface="Book Antiqua"/>
                <a:cs typeface="Book Antiqua"/>
                <a:sym typeface="Book Antiqua"/>
              </a:rPr>
            </a:br>
            <a:endParaRPr b="0" i="0" sz="1282" u="none" cap="none" strike="noStrike">
              <a:solidFill>
                <a:srgbClr val="800000"/>
              </a:solidFill>
              <a:latin typeface="Book Antiqua"/>
              <a:ea typeface="Book Antiqua"/>
              <a:cs typeface="Book Antiqua"/>
              <a:sym typeface="Book Antiqua"/>
            </a:endParaRPr>
          </a:p>
          <a:p>
            <a:pPr indent="0" lvl="0" marL="0" marR="0" rtl="0" algn="l">
              <a:lnSpc>
                <a:spcPct val="80000"/>
              </a:lnSpc>
              <a:spcBef>
                <a:spcPts val="399"/>
              </a:spcBef>
              <a:spcAft>
                <a:spcPts val="0"/>
              </a:spcAft>
              <a:buClr>
                <a:schemeClr val="accent1"/>
              </a:buClr>
              <a:buSzPts val="1995"/>
              <a:buFont typeface="Noto Sans Symbols"/>
              <a:buNone/>
            </a:pPr>
            <a:r>
              <a:rPr b="0" i="0" lang="en-US" sz="1995" u="none" cap="none" strike="noStrike">
                <a:solidFill>
                  <a:srgbClr val="800000"/>
                </a:solidFill>
                <a:latin typeface="Book Antiqua"/>
                <a:ea typeface="Book Antiqua"/>
                <a:cs typeface="Book Antiqua"/>
                <a:sym typeface="Book Antiqua"/>
              </a:rPr>
              <a:t>3) Conclusion Paragraph-Wrap it up </a:t>
            </a:r>
            <a:endParaRPr b="0" i="0" sz="1377" u="none" cap="none" strike="noStrike">
              <a:solidFill>
                <a:srgbClr val="800000"/>
              </a:solidFill>
              <a:latin typeface="Book Antiqua"/>
              <a:ea typeface="Book Antiqua"/>
              <a:cs typeface="Book Antiqua"/>
              <a:sym typeface="Book Antiqua"/>
            </a:endParaRPr>
          </a:p>
          <a:p>
            <a:pPr indent="-365760" lvl="2" marL="1143000" marR="0" rtl="0" algn="l">
              <a:lnSpc>
                <a:spcPct val="80000"/>
              </a:lnSpc>
              <a:spcBef>
                <a:spcPts val="361"/>
              </a:spcBef>
              <a:spcAft>
                <a:spcPts val="0"/>
              </a:spcAft>
              <a:buClr>
                <a:schemeClr val="accent1"/>
              </a:buClr>
              <a:buSzPts val="1804"/>
              <a:buFont typeface="Noto Sans Symbols"/>
              <a:buChar char="❧"/>
            </a:pPr>
            <a:r>
              <a:rPr b="0" i="0" lang="en-US" sz="1804" u="none" cap="none" strike="noStrike">
                <a:solidFill>
                  <a:srgbClr val="800000"/>
                </a:solidFill>
                <a:latin typeface="Book Antiqua"/>
                <a:ea typeface="Book Antiqua"/>
                <a:cs typeface="Book Antiqua"/>
                <a:sym typeface="Book Antiqua"/>
              </a:rPr>
              <a:t>Reword main points</a:t>
            </a:r>
            <a:endParaRPr b="0" i="0" sz="1187" u="none" cap="none" strike="noStrike">
              <a:solidFill>
                <a:srgbClr val="800000"/>
              </a:solidFill>
              <a:latin typeface="Book Antiqua"/>
              <a:ea typeface="Book Antiqua"/>
              <a:cs typeface="Book Antiqua"/>
              <a:sym typeface="Book Antiqua"/>
            </a:endParaRPr>
          </a:p>
          <a:p>
            <a:pPr indent="-365760" lvl="2" marL="1143000" marR="0" rtl="0" algn="l">
              <a:lnSpc>
                <a:spcPct val="80000"/>
              </a:lnSpc>
              <a:spcBef>
                <a:spcPts val="361"/>
              </a:spcBef>
              <a:spcAft>
                <a:spcPts val="0"/>
              </a:spcAft>
              <a:buClr>
                <a:schemeClr val="accent1"/>
              </a:buClr>
              <a:buSzPts val="1804"/>
              <a:buFont typeface="Noto Sans Symbols"/>
              <a:buChar char="❧"/>
            </a:pPr>
            <a:r>
              <a:rPr b="0" i="0" lang="en-US" sz="1804" u="none" cap="none" strike="noStrike">
                <a:solidFill>
                  <a:srgbClr val="800000"/>
                </a:solidFill>
                <a:latin typeface="Book Antiqua"/>
                <a:ea typeface="Book Antiqua"/>
                <a:cs typeface="Book Antiqua"/>
                <a:sym typeface="Book Antiqua"/>
              </a:rPr>
              <a:t>Reword thesis </a:t>
            </a:r>
            <a:endParaRPr b="0" i="0" sz="1187" u="none" cap="none" strike="noStrike">
              <a:solidFill>
                <a:srgbClr val="800000"/>
              </a:solidFill>
              <a:latin typeface="Book Antiqua"/>
              <a:ea typeface="Book Antiqua"/>
              <a:cs typeface="Book Antiqua"/>
              <a:sym typeface="Book Antiqua"/>
            </a:endParaRPr>
          </a:p>
          <a:p>
            <a:pPr indent="-365760" lvl="2" marL="1143000" marR="0" rtl="0" algn="l">
              <a:lnSpc>
                <a:spcPct val="80000"/>
              </a:lnSpc>
              <a:spcBef>
                <a:spcPts val="361"/>
              </a:spcBef>
              <a:spcAft>
                <a:spcPts val="0"/>
              </a:spcAft>
              <a:buClr>
                <a:schemeClr val="accent1"/>
              </a:buClr>
              <a:buSzPts val="1804"/>
              <a:buFont typeface="Noto Sans Symbols"/>
              <a:buChar char="❧"/>
            </a:pPr>
            <a:r>
              <a:rPr lang="en-US" sz="1804">
                <a:solidFill>
                  <a:srgbClr val="800000"/>
                </a:solidFill>
              </a:rPr>
              <a:t>Clincher </a:t>
            </a:r>
            <a:r>
              <a:rPr b="0" i="0" lang="en-US" sz="1804" u="none" cap="none" strike="noStrike">
                <a:solidFill>
                  <a:srgbClr val="800000"/>
                </a:solidFill>
                <a:latin typeface="Book Antiqua"/>
                <a:ea typeface="Book Antiqua"/>
                <a:cs typeface="Book Antiqua"/>
                <a:sym typeface="Book Antiqua"/>
              </a:rPr>
              <a:t>statement</a:t>
            </a:r>
            <a:r>
              <a:rPr b="0" i="0" lang="en-US" sz="1187" u="none" cap="none" strike="noStrike">
                <a:solidFill>
                  <a:srgbClr val="800000"/>
                </a:solidFill>
                <a:latin typeface="Book Antiqua"/>
                <a:ea typeface="Book Antiqua"/>
                <a:cs typeface="Book Antiqua"/>
                <a:sym typeface="Book Antiqua"/>
              </a:rPr>
              <a:t> </a:t>
            </a:r>
            <a:br>
              <a:rPr b="0" i="0" lang="en-US" sz="1187" u="none" cap="none" strike="noStrike">
                <a:solidFill>
                  <a:srgbClr val="800000"/>
                </a:solidFill>
                <a:latin typeface="Book Antiqua"/>
                <a:ea typeface="Book Antiqua"/>
                <a:cs typeface="Book Antiqua"/>
                <a:sym typeface="Book Antiqua"/>
              </a:rPr>
            </a:br>
            <a:br>
              <a:rPr b="0" i="0" lang="en-US" sz="570" u="none" cap="none" strike="noStrike">
                <a:solidFill>
                  <a:srgbClr val="262626"/>
                </a:solidFill>
                <a:latin typeface="Book Antiqua"/>
                <a:ea typeface="Book Antiqua"/>
                <a:cs typeface="Book Antiqua"/>
                <a:sym typeface="Book Antiqua"/>
              </a:rPr>
            </a:br>
            <a:endParaRPr b="0" i="0" sz="570" u="none" cap="none" strike="noStrike">
              <a:solidFill>
                <a:srgbClr val="262626"/>
              </a:solidFill>
              <a:latin typeface="Book Antiqua"/>
              <a:ea typeface="Book Antiqua"/>
              <a:cs typeface="Book Antiqua"/>
              <a:sym typeface="Book Antiqua"/>
            </a:endParaRPr>
          </a:p>
          <a:p>
            <a:pPr indent="0" lvl="0" marL="0" marR="0" rtl="0" algn="l">
              <a:lnSpc>
                <a:spcPct val="80000"/>
              </a:lnSpc>
              <a:spcBef>
                <a:spcPts val="228"/>
              </a:spcBef>
              <a:spcAft>
                <a:spcPts val="0"/>
              </a:spcAft>
              <a:buClr>
                <a:schemeClr val="accent1"/>
              </a:buClr>
              <a:buSzPts val="1140"/>
              <a:buFont typeface="Noto Sans Symbols"/>
              <a:buNone/>
            </a:pPr>
            <a:r>
              <a:t/>
            </a:r>
            <a:endParaRPr b="0" i="0" sz="1140" u="none" cap="none" strike="noStrike">
              <a:solidFill>
                <a:srgbClr val="262626"/>
              </a:solidFill>
              <a:latin typeface="Book Antiqua"/>
              <a:ea typeface="Book Antiqua"/>
              <a:cs typeface="Book Antiqua"/>
              <a:sym typeface="Book Antiqua"/>
            </a:endParaRPr>
          </a:p>
        </p:txBody>
      </p:sp>
      <p:sp>
        <p:nvSpPr>
          <p:cNvPr id="170" name="Google Shape;170;p19"/>
          <p:cNvSpPr txBox="1"/>
          <p:nvPr>
            <p:ph type="title"/>
          </p:nvPr>
        </p:nvSpPr>
        <p:spPr>
          <a:xfrm>
            <a:off x="1571625" y="285750"/>
            <a:ext cx="6714378" cy="79890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Parts of the Essay </a:t>
            </a:r>
            <a:endParaRPr b="0" i="0" sz="5400" u="none" cap="none" strike="noStrike">
              <a:solidFill>
                <a:schemeClr val="dk2"/>
              </a:solidFill>
              <a:latin typeface="Book Antiqua"/>
              <a:ea typeface="Book Antiqua"/>
              <a:cs typeface="Book Antiqua"/>
              <a:sym typeface="Book Antiqu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0"/>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lnSpc>
                <a:spcPct val="90000"/>
              </a:lnSpc>
              <a:spcBef>
                <a:spcPts val="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Format:</a:t>
            </a:r>
            <a:endParaRPr/>
          </a:p>
          <a:p>
            <a:pPr indent="-365760" lvl="1" marL="777240" marR="0" rtl="0" algn="l">
              <a:lnSpc>
                <a:spcPct val="90000"/>
              </a:lnSpc>
              <a:spcBef>
                <a:spcPts val="440"/>
              </a:spcBef>
              <a:spcAft>
                <a:spcPts val="0"/>
              </a:spcAft>
              <a:buClr>
                <a:schemeClr val="accent1"/>
              </a:buClr>
              <a:buSzPts val="2200"/>
              <a:buFont typeface="Noto Sans Symbols"/>
              <a:buChar char="❧"/>
            </a:pPr>
            <a:r>
              <a:rPr b="0" i="0" lang="en-US" sz="2200" u="none" cap="none" strike="noStrike">
                <a:solidFill>
                  <a:srgbClr val="262626"/>
                </a:solidFill>
                <a:latin typeface="Book Antiqua"/>
                <a:ea typeface="Book Antiqua"/>
                <a:cs typeface="Book Antiqua"/>
                <a:sym typeface="Book Antiqua"/>
              </a:rPr>
              <a:t>Hook</a:t>
            </a:r>
            <a:endParaRPr/>
          </a:p>
          <a:p>
            <a:pPr indent="-365760" lvl="1" marL="777240" marR="0" rtl="0" algn="l">
              <a:lnSpc>
                <a:spcPct val="90000"/>
              </a:lnSpc>
              <a:spcBef>
                <a:spcPts val="440"/>
              </a:spcBef>
              <a:spcAft>
                <a:spcPts val="0"/>
              </a:spcAft>
              <a:buClr>
                <a:schemeClr val="accent1"/>
              </a:buClr>
              <a:buSzPts val="2200"/>
              <a:buFont typeface="Noto Sans Symbols"/>
              <a:buChar char="❧"/>
            </a:pPr>
            <a:r>
              <a:rPr b="0" i="0" lang="en-US" sz="2200" u="none" cap="none" strike="noStrike">
                <a:solidFill>
                  <a:srgbClr val="262626"/>
                </a:solidFill>
                <a:latin typeface="Book Antiqua"/>
                <a:ea typeface="Book Antiqua"/>
                <a:cs typeface="Book Antiqua"/>
                <a:sym typeface="Book Antiqua"/>
              </a:rPr>
              <a:t>Context </a:t>
            </a:r>
            <a:endParaRPr/>
          </a:p>
          <a:p>
            <a:pPr indent="-365760" lvl="1" marL="777240" marR="0" rtl="0" algn="l">
              <a:lnSpc>
                <a:spcPct val="90000"/>
              </a:lnSpc>
              <a:spcBef>
                <a:spcPts val="440"/>
              </a:spcBef>
              <a:spcAft>
                <a:spcPts val="0"/>
              </a:spcAft>
              <a:buClr>
                <a:schemeClr val="accent1"/>
              </a:buClr>
              <a:buSzPts val="2200"/>
              <a:buFont typeface="Noto Sans Symbols"/>
              <a:buChar char="❧"/>
            </a:pPr>
            <a:r>
              <a:rPr b="0" i="0" lang="en-US" sz="2200" u="none" cap="none" strike="noStrike">
                <a:solidFill>
                  <a:srgbClr val="262626"/>
                </a:solidFill>
                <a:latin typeface="Book Antiqua"/>
                <a:ea typeface="Book Antiqua"/>
                <a:cs typeface="Book Antiqua"/>
                <a:sym typeface="Book Antiqua"/>
              </a:rPr>
              <a:t>Thesis </a:t>
            </a:r>
            <a:endParaRPr/>
          </a:p>
          <a:p>
            <a:pPr indent="-365760" lvl="1" marL="777240" marR="0" rtl="0" algn="l">
              <a:lnSpc>
                <a:spcPct val="90000"/>
              </a:lnSpc>
              <a:spcBef>
                <a:spcPts val="440"/>
              </a:spcBef>
              <a:spcAft>
                <a:spcPts val="0"/>
              </a:spcAft>
              <a:buClr>
                <a:schemeClr val="accent1"/>
              </a:buClr>
              <a:buSzPts val="2200"/>
              <a:buFont typeface="Noto Sans Symbols"/>
              <a:buChar char="❧"/>
            </a:pPr>
            <a:r>
              <a:rPr b="0" i="0" lang="en-US" sz="2200" u="none" cap="none" strike="noStrike">
                <a:solidFill>
                  <a:srgbClr val="262626"/>
                </a:solidFill>
                <a:latin typeface="Book Antiqua"/>
                <a:ea typeface="Book Antiqua"/>
                <a:cs typeface="Book Antiqua"/>
                <a:sym typeface="Book Antiqua"/>
              </a:rPr>
              <a:t>Preview of points </a:t>
            </a:r>
            <a:endParaRPr/>
          </a:p>
          <a:p>
            <a:pPr indent="-226059" lvl="1" marL="777240" marR="0" rtl="0" algn="l">
              <a:lnSpc>
                <a:spcPct val="90000"/>
              </a:lnSpc>
              <a:spcBef>
                <a:spcPts val="440"/>
              </a:spcBef>
              <a:spcAft>
                <a:spcPts val="0"/>
              </a:spcAft>
              <a:buClr>
                <a:schemeClr val="accent1"/>
              </a:buClr>
              <a:buSzPts val="2200"/>
              <a:buFont typeface="Noto Sans Symbols"/>
              <a:buNone/>
            </a:pPr>
            <a:r>
              <a:t/>
            </a:r>
            <a:endParaRPr b="0" i="0" sz="2200" u="none" cap="none" strike="noStrike">
              <a:solidFill>
                <a:srgbClr val="262626"/>
              </a:solidFill>
              <a:latin typeface="Book Antiqua"/>
              <a:ea typeface="Book Antiqua"/>
              <a:cs typeface="Book Antiqua"/>
              <a:sym typeface="Book Antiqua"/>
            </a:endParaRPr>
          </a:p>
          <a:p>
            <a:pPr indent="-365760" lvl="0" marL="365760" marR="0" rtl="0" algn="l">
              <a:lnSpc>
                <a:spcPct val="90000"/>
              </a:lnSpc>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Ask yourself: “So What?”</a:t>
            </a:r>
            <a:endParaRPr/>
          </a:p>
          <a:p>
            <a:pPr indent="-365760" lvl="0" marL="365760" marR="0" rtl="0" algn="l">
              <a:lnSpc>
                <a:spcPct val="90000"/>
              </a:lnSpc>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What IS the significance of what you are talking about---even if you don’t believe there is any significance---HUMOR me!</a:t>
            </a:r>
            <a:endParaRPr b="0" i="0" sz="2400" u="none" cap="none" strike="noStrike">
              <a:solidFill>
                <a:srgbClr val="262626"/>
              </a:solidFill>
              <a:latin typeface="Book Antiqua"/>
              <a:ea typeface="Book Antiqua"/>
              <a:cs typeface="Book Antiqua"/>
              <a:sym typeface="Book Antiqua"/>
            </a:endParaRPr>
          </a:p>
        </p:txBody>
      </p:sp>
      <p:sp>
        <p:nvSpPr>
          <p:cNvPr id="176" name="Google Shape;176;p20"/>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Intro Paragraph</a:t>
            </a:r>
            <a:endParaRPr b="0" i="0" sz="5400" u="none" cap="none" strike="noStrike">
              <a:solidFill>
                <a:schemeClr val="dk2"/>
              </a:solidFill>
              <a:latin typeface="Book Antiqua"/>
              <a:ea typeface="Book Antiqua"/>
              <a:cs typeface="Book Antiqua"/>
              <a:sym typeface="Book Antiqu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Intro Paragraph </a:t>
            </a:r>
            <a:endParaRPr b="0" i="0" sz="5400" u="none" cap="none" strike="noStrike">
              <a:solidFill>
                <a:schemeClr val="dk2"/>
              </a:solidFill>
              <a:latin typeface="Book Antiqua"/>
              <a:ea typeface="Book Antiqua"/>
              <a:cs typeface="Book Antiqua"/>
              <a:sym typeface="Book Antiqua"/>
            </a:endParaRPr>
          </a:p>
        </p:txBody>
      </p:sp>
      <p:sp>
        <p:nvSpPr>
          <p:cNvPr id="182" name="Google Shape;182;p21"/>
          <p:cNvSpPr txBox="1"/>
          <p:nvPr>
            <p:ph idx="1" type="body"/>
          </p:nvPr>
        </p:nvSpPr>
        <p:spPr>
          <a:xfrm>
            <a:off x="685800" y="2240280"/>
            <a:ext cx="3803904" cy="3877056"/>
          </a:xfrm>
          <a:prstGeom prst="rect">
            <a:avLst/>
          </a:prstGeom>
          <a:noFill/>
          <a:ln>
            <a:noFill/>
          </a:ln>
        </p:spPr>
        <p:txBody>
          <a:bodyPr anchorCtr="0" anchor="t" bIns="45700" lIns="91425" spcFirstLastPara="1" rIns="91425" wrap="square" tIns="45700">
            <a:noAutofit/>
          </a:bodyPr>
          <a:lstStyle/>
          <a:p>
            <a:pPr indent="-365760" lvl="0" marL="365760" marR="0" rtl="0" algn="l">
              <a:lnSpc>
                <a:spcPct val="90000"/>
              </a:lnSpc>
              <a:spcBef>
                <a:spcPts val="0"/>
              </a:spcBef>
              <a:spcAft>
                <a:spcPts val="0"/>
              </a:spcAft>
              <a:buClr>
                <a:schemeClr val="accent1"/>
              </a:buClr>
              <a:buSzPts val="2400"/>
              <a:buFont typeface="Noto Sans Symbols"/>
              <a:buNone/>
            </a:pPr>
            <a:r>
              <a:rPr b="0" i="0" lang="en-US" sz="2400" u="none" cap="none" strike="noStrike">
                <a:solidFill>
                  <a:srgbClr val="262626"/>
                </a:solidFill>
                <a:latin typeface="Book Antiqua"/>
                <a:ea typeface="Book Antiqua"/>
                <a:cs typeface="Book Antiqua"/>
                <a:sym typeface="Book Antiqua"/>
              </a:rPr>
              <a:t>Student A</a:t>
            </a:r>
            <a:endParaRPr/>
          </a:p>
          <a:p>
            <a:pPr indent="-365760" lvl="0" marL="365760" marR="0" rtl="0" algn="l">
              <a:lnSpc>
                <a:spcPct val="90000"/>
              </a:lnSpc>
              <a:spcBef>
                <a:spcPts val="480"/>
              </a:spcBef>
              <a:spcAft>
                <a:spcPts val="0"/>
              </a:spcAft>
              <a:buClr>
                <a:schemeClr val="accent1"/>
              </a:buClr>
              <a:buSzPts val="2400"/>
              <a:buFont typeface="Noto Sans Symbols"/>
              <a:buNone/>
            </a:pPr>
            <a:r>
              <a:rPr b="0" i="0" lang="en-US" sz="2400" u="none" cap="none" strike="noStrike">
                <a:solidFill>
                  <a:srgbClr val="262626"/>
                </a:solidFill>
                <a:latin typeface="Book Antiqua"/>
                <a:ea typeface="Book Antiqua"/>
                <a:cs typeface="Book Antiqua"/>
                <a:sym typeface="Book Antiqua"/>
              </a:rPr>
              <a:t>	There are so many reasons not to smoke and the crazy thing is that people do it anyway.  Cigarettes contain tar, nicotine, and carbon monoxide.  Each of these substances is very harmful.</a:t>
            </a:r>
            <a:endParaRPr/>
          </a:p>
          <a:p>
            <a:pPr indent="-213359" lvl="0" marL="365760" marR="0" rtl="0" algn="l">
              <a:lnSpc>
                <a:spcPct val="90000"/>
              </a:lnSpc>
              <a:spcBef>
                <a:spcPts val="480"/>
              </a:spcBef>
              <a:spcAft>
                <a:spcPts val="0"/>
              </a:spcAft>
              <a:buClr>
                <a:schemeClr val="accent1"/>
              </a:buClr>
              <a:buSzPts val="2400"/>
              <a:buFont typeface="Noto Sans Symbols"/>
              <a:buNone/>
            </a:pPr>
            <a:r>
              <a:t/>
            </a:r>
            <a:endParaRPr b="0" i="0" sz="2400" u="none" cap="none" strike="noStrike">
              <a:solidFill>
                <a:srgbClr val="262626"/>
              </a:solidFill>
              <a:latin typeface="Book Antiqua"/>
              <a:ea typeface="Book Antiqua"/>
              <a:cs typeface="Book Antiqua"/>
              <a:sym typeface="Book Antiqua"/>
            </a:endParaRPr>
          </a:p>
        </p:txBody>
      </p:sp>
      <p:sp>
        <p:nvSpPr>
          <p:cNvPr id="183" name="Google Shape;183;p21"/>
          <p:cNvSpPr txBox="1"/>
          <p:nvPr>
            <p:ph idx="2" type="body"/>
          </p:nvPr>
        </p:nvSpPr>
        <p:spPr>
          <a:xfrm>
            <a:off x="4645151" y="2240280"/>
            <a:ext cx="3803904" cy="3877056"/>
          </a:xfrm>
          <a:prstGeom prst="rect">
            <a:avLst/>
          </a:prstGeom>
          <a:noFill/>
          <a:ln>
            <a:noFill/>
          </a:ln>
        </p:spPr>
        <p:txBody>
          <a:bodyPr anchorCtr="0" anchor="t" bIns="45700" lIns="91425" spcFirstLastPara="1" rIns="91425" wrap="square" tIns="45700">
            <a:noAutofit/>
          </a:bodyPr>
          <a:lstStyle/>
          <a:p>
            <a:pPr indent="-173038" lvl="0" marL="173038" marR="0" rtl="0" algn="l">
              <a:lnSpc>
                <a:spcPct val="90000"/>
              </a:lnSpc>
              <a:spcBef>
                <a:spcPts val="0"/>
              </a:spcBef>
              <a:spcAft>
                <a:spcPts val="0"/>
              </a:spcAft>
              <a:buClr>
                <a:schemeClr val="accent1"/>
              </a:buClr>
              <a:buSzPts val="1850"/>
              <a:buFont typeface="Noto Sans Symbols"/>
              <a:buNone/>
            </a:pPr>
            <a:r>
              <a:rPr b="0" i="0" lang="en-US" sz="1850" u="none" cap="none" strike="noStrike">
                <a:solidFill>
                  <a:srgbClr val="262626"/>
                </a:solidFill>
                <a:latin typeface="Book Antiqua"/>
                <a:ea typeface="Book Antiqua"/>
                <a:cs typeface="Book Antiqua"/>
                <a:sym typeface="Book Antiqua"/>
              </a:rPr>
              <a:t>Annotations:</a:t>
            </a:r>
            <a:endParaRPr/>
          </a:p>
          <a:p>
            <a:pPr indent="-173038" lvl="0" marL="173038" marR="0" rtl="0" algn="l">
              <a:lnSpc>
                <a:spcPct val="90000"/>
              </a:lnSpc>
              <a:spcBef>
                <a:spcPts val="444"/>
              </a:spcBef>
              <a:spcAft>
                <a:spcPts val="0"/>
              </a:spcAft>
              <a:buClr>
                <a:schemeClr val="accent1"/>
              </a:buClr>
              <a:buSzPts val="2220"/>
              <a:buFont typeface="Noto Sans Symbols"/>
              <a:buChar char="❧"/>
            </a:pPr>
            <a:r>
              <a:rPr b="0" i="0" lang="en-US" sz="2220" u="none" cap="none" strike="noStrike">
                <a:solidFill>
                  <a:srgbClr val="262626"/>
                </a:solidFill>
                <a:latin typeface="Book Antiqua"/>
                <a:ea typeface="Book Antiqua"/>
                <a:cs typeface="Book Antiqua"/>
                <a:sym typeface="Book Antiqua"/>
              </a:rPr>
              <a:t>Some attempt to engage the reader (…</a:t>
            </a:r>
            <a:r>
              <a:rPr b="0" i="1" lang="en-US" sz="2220" u="none" cap="none" strike="noStrike">
                <a:solidFill>
                  <a:srgbClr val="262626"/>
                </a:solidFill>
                <a:latin typeface="Book Antiqua"/>
                <a:ea typeface="Book Antiqua"/>
                <a:cs typeface="Book Antiqua"/>
                <a:sym typeface="Book Antiqua"/>
              </a:rPr>
              <a:t>the crazy thing…</a:t>
            </a:r>
            <a:r>
              <a:rPr b="0" i="0" lang="en-US" sz="2220" u="none" cap="none" strike="noStrike">
                <a:solidFill>
                  <a:srgbClr val="262626"/>
                </a:solidFill>
                <a:latin typeface="Book Antiqua"/>
                <a:ea typeface="Book Antiqua"/>
                <a:cs typeface="Book Antiqua"/>
                <a:sym typeface="Book Antiqua"/>
              </a:rPr>
              <a:t>)</a:t>
            </a:r>
            <a:endParaRPr/>
          </a:p>
          <a:p>
            <a:pPr indent="-173038" lvl="0" marL="173038" marR="0" rtl="0" algn="l">
              <a:lnSpc>
                <a:spcPct val="90000"/>
              </a:lnSpc>
              <a:spcBef>
                <a:spcPts val="444"/>
              </a:spcBef>
              <a:spcAft>
                <a:spcPts val="0"/>
              </a:spcAft>
              <a:buClr>
                <a:schemeClr val="accent1"/>
              </a:buClr>
              <a:buSzPts val="2220"/>
              <a:buFont typeface="Noto Sans Symbols"/>
              <a:buChar char="❧"/>
            </a:pPr>
            <a:r>
              <a:rPr b="0" i="0" lang="en-US" sz="2220" u="none" cap="none" strike="noStrike">
                <a:solidFill>
                  <a:srgbClr val="262626"/>
                </a:solidFill>
                <a:latin typeface="Book Antiqua"/>
                <a:ea typeface="Book Antiqua"/>
                <a:cs typeface="Book Antiqua"/>
                <a:sym typeface="Book Antiqua"/>
              </a:rPr>
              <a:t>Implies a formulaic organizational structure</a:t>
            </a:r>
            <a:endParaRPr/>
          </a:p>
          <a:p>
            <a:pPr indent="-173038" lvl="0" marL="173038" marR="0" rtl="0" algn="l">
              <a:lnSpc>
                <a:spcPct val="90000"/>
              </a:lnSpc>
              <a:spcBef>
                <a:spcPts val="444"/>
              </a:spcBef>
              <a:spcAft>
                <a:spcPts val="0"/>
              </a:spcAft>
              <a:buClr>
                <a:schemeClr val="accent1"/>
              </a:buClr>
              <a:buSzPts val="2220"/>
              <a:buFont typeface="Noto Sans Symbols"/>
              <a:buChar char="❧"/>
            </a:pPr>
            <a:r>
              <a:rPr b="0" i="0" lang="en-US" sz="2220" u="none" cap="none" strike="noStrike">
                <a:solidFill>
                  <a:srgbClr val="262626"/>
                </a:solidFill>
                <a:latin typeface="Book Antiqua"/>
                <a:ea typeface="Book Antiqua"/>
                <a:cs typeface="Book Antiqua"/>
                <a:sym typeface="Book Antiqua"/>
              </a:rPr>
              <a:t>Weak attempt of a brief overview</a:t>
            </a:r>
            <a:endParaRPr/>
          </a:p>
          <a:p>
            <a:pPr indent="-173038" lvl="0" marL="173038" marR="0" rtl="0" algn="l">
              <a:lnSpc>
                <a:spcPct val="90000"/>
              </a:lnSpc>
              <a:spcBef>
                <a:spcPts val="444"/>
              </a:spcBef>
              <a:spcAft>
                <a:spcPts val="0"/>
              </a:spcAft>
              <a:buClr>
                <a:schemeClr val="accent1"/>
              </a:buClr>
              <a:buSzPts val="2220"/>
              <a:buFont typeface="Noto Sans Symbols"/>
              <a:buChar char="❧"/>
            </a:pPr>
            <a:r>
              <a:rPr b="0" i="0" lang="en-US" sz="2220" u="none" cap="none" strike="noStrike">
                <a:solidFill>
                  <a:srgbClr val="262626"/>
                </a:solidFill>
                <a:latin typeface="Book Antiqua"/>
                <a:ea typeface="Book Antiqua"/>
                <a:cs typeface="Book Antiqua"/>
                <a:sym typeface="Book Antiqua"/>
              </a:rPr>
              <a:t>No support for the thesis</a:t>
            </a:r>
            <a:endParaRPr/>
          </a:p>
          <a:p>
            <a:pPr indent="-173038" lvl="0" marL="173038" marR="0" rtl="0" algn="l">
              <a:lnSpc>
                <a:spcPct val="90000"/>
              </a:lnSpc>
              <a:spcBef>
                <a:spcPts val="444"/>
              </a:spcBef>
              <a:spcAft>
                <a:spcPts val="0"/>
              </a:spcAft>
              <a:buClr>
                <a:schemeClr val="accent1"/>
              </a:buClr>
              <a:buSzPts val="2220"/>
              <a:buFont typeface="Noto Sans Symbols"/>
              <a:buChar char="❧"/>
            </a:pPr>
            <a:r>
              <a:rPr b="0" i="0" lang="en-US" sz="2220" u="none" cap="none" strike="noStrike">
                <a:solidFill>
                  <a:srgbClr val="262626"/>
                </a:solidFill>
                <a:latin typeface="Book Antiqua"/>
                <a:ea typeface="Book Antiqua"/>
                <a:cs typeface="Book Antiqua"/>
                <a:sym typeface="Book Antiqua"/>
              </a:rPr>
              <a:t>Thesis present</a:t>
            </a:r>
            <a:endParaRPr/>
          </a:p>
          <a:p>
            <a:pPr indent="-173038" lvl="0" marL="173038" marR="0" rtl="0" algn="l">
              <a:lnSpc>
                <a:spcPct val="90000"/>
              </a:lnSpc>
              <a:spcBef>
                <a:spcPts val="444"/>
              </a:spcBef>
              <a:spcAft>
                <a:spcPts val="0"/>
              </a:spcAft>
              <a:buClr>
                <a:schemeClr val="accent1"/>
              </a:buClr>
              <a:buSzPts val="2220"/>
              <a:buFont typeface="Noto Sans Symbols"/>
              <a:buNone/>
            </a:pPr>
            <a:r>
              <a:rPr b="0" i="0" lang="en-US" sz="2220" u="none" cap="none" strike="noStrike">
                <a:solidFill>
                  <a:srgbClr val="262626"/>
                </a:solidFill>
                <a:latin typeface="Book Antiqua"/>
                <a:ea typeface="Book Antiqua"/>
                <a:cs typeface="Book Antiqua"/>
                <a:sym typeface="Book Antiqua"/>
              </a:rPr>
              <a:t>Score of 2</a:t>
            </a:r>
            <a:endParaRPr/>
          </a:p>
          <a:p>
            <a:pPr indent="-224789" lvl="0" marL="365760" marR="0" rtl="0" algn="l">
              <a:spcBef>
                <a:spcPts val="444"/>
              </a:spcBef>
              <a:spcAft>
                <a:spcPts val="0"/>
              </a:spcAft>
              <a:buClr>
                <a:schemeClr val="accent1"/>
              </a:buClr>
              <a:buSzPts val="2220"/>
              <a:buFont typeface="Noto Sans Symbols"/>
              <a:buNone/>
            </a:pPr>
            <a:r>
              <a:t/>
            </a:r>
            <a:endParaRPr b="0" i="0" sz="2220" u="none" cap="none" strike="noStrike">
              <a:solidFill>
                <a:srgbClr val="262626"/>
              </a:solidFill>
              <a:latin typeface="Book Antiqua"/>
              <a:ea typeface="Book Antiqua"/>
              <a:cs typeface="Book Antiqua"/>
              <a:sym typeface="Book Antiqu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Compare </a:t>
            </a:r>
            <a:endParaRPr b="0" i="0" sz="5400" u="none" cap="none" strike="noStrike">
              <a:solidFill>
                <a:schemeClr val="dk2"/>
              </a:solidFill>
              <a:latin typeface="Book Antiqua"/>
              <a:ea typeface="Book Antiqua"/>
              <a:cs typeface="Book Antiqua"/>
              <a:sym typeface="Book Antiqua"/>
            </a:endParaRPr>
          </a:p>
        </p:txBody>
      </p:sp>
      <p:sp>
        <p:nvSpPr>
          <p:cNvPr id="189" name="Google Shape;189;p22"/>
          <p:cNvSpPr txBox="1"/>
          <p:nvPr>
            <p:ph idx="2" type="body"/>
          </p:nvPr>
        </p:nvSpPr>
        <p:spPr>
          <a:xfrm>
            <a:off x="5000625" y="2240280"/>
            <a:ext cx="3448430" cy="3877056"/>
          </a:xfrm>
          <a:prstGeom prst="rect">
            <a:avLst/>
          </a:prstGeom>
          <a:noFill/>
          <a:ln>
            <a:noFill/>
          </a:ln>
        </p:spPr>
        <p:txBody>
          <a:bodyPr anchorCtr="0" anchor="t" bIns="45700" lIns="91425" spcFirstLastPara="1" rIns="91425" wrap="square" tIns="45700">
            <a:noAutofit/>
          </a:bodyPr>
          <a:lstStyle/>
          <a:p>
            <a:pPr indent="-173038" lvl="0" marL="173038" marR="0" rtl="0" algn="l">
              <a:lnSpc>
                <a:spcPct val="80000"/>
              </a:lnSpc>
              <a:spcBef>
                <a:spcPts val="0"/>
              </a:spcBef>
              <a:spcAft>
                <a:spcPts val="0"/>
              </a:spcAft>
              <a:buClr>
                <a:schemeClr val="accent1"/>
              </a:buClr>
              <a:buSzPts val="2000"/>
              <a:buFont typeface="Noto Sans Symbols"/>
              <a:buNone/>
            </a:pPr>
            <a:r>
              <a:rPr b="0" i="0" lang="en-US" sz="2000" u="none" cap="none" strike="noStrike">
                <a:solidFill>
                  <a:srgbClr val="262626"/>
                </a:solidFill>
                <a:latin typeface="Book Antiqua"/>
                <a:ea typeface="Book Antiqua"/>
                <a:cs typeface="Book Antiqua"/>
                <a:sym typeface="Book Antiqua"/>
              </a:rPr>
              <a:t>Annotations:</a:t>
            </a:r>
            <a:endParaRPr/>
          </a:p>
          <a:p>
            <a:pPr indent="-173038" lvl="0" marL="173038"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262626"/>
                </a:solidFill>
                <a:latin typeface="Book Antiqua"/>
                <a:ea typeface="Book Antiqua"/>
                <a:cs typeface="Book Antiqua"/>
                <a:sym typeface="Book Antiqua"/>
              </a:rPr>
              <a:t>Grabs reader’s attention.</a:t>
            </a:r>
            <a:br>
              <a:rPr b="0" i="0" lang="en-US" sz="1900" u="none" cap="none" strike="noStrike">
                <a:solidFill>
                  <a:srgbClr val="262626"/>
                </a:solidFill>
                <a:latin typeface="Book Antiqua"/>
                <a:ea typeface="Book Antiqua"/>
                <a:cs typeface="Book Antiqua"/>
                <a:sym typeface="Book Antiqua"/>
              </a:rPr>
            </a:br>
            <a:endParaRPr b="0" i="0" sz="1900" u="none" cap="none" strike="noStrike">
              <a:solidFill>
                <a:srgbClr val="262626"/>
              </a:solidFill>
              <a:latin typeface="Book Antiqua"/>
              <a:ea typeface="Book Antiqua"/>
              <a:cs typeface="Book Antiqua"/>
              <a:sym typeface="Book Antiqua"/>
            </a:endParaRPr>
          </a:p>
          <a:p>
            <a:pPr indent="-173038" lvl="0" marL="173038"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262626"/>
                </a:solidFill>
                <a:latin typeface="Book Antiqua"/>
                <a:ea typeface="Book Antiqua"/>
                <a:cs typeface="Book Antiqua"/>
                <a:sym typeface="Book Antiqua"/>
              </a:rPr>
              <a:t>Implies an organizational structure.</a:t>
            </a:r>
            <a:br>
              <a:rPr b="0" i="0" lang="en-US" sz="1900" u="none" cap="none" strike="noStrike">
                <a:solidFill>
                  <a:srgbClr val="262626"/>
                </a:solidFill>
                <a:latin typeface="Book Antiqua"/>
                <a:ea typeface="Book Antiqua"/>
                <a:cs typeface="Book Antiqua"/>
                <a:sym typeface="Book Antiqua"/>
              </a:rPr>
            </a:br>
            <a:endParaRPr b="0" i="0" sz="1900" u="none" cap="none" strike="noStrike">
              <a:solidFill>
                <a:srgbClr val="262626"/>
              </a:solidFill>
              <a:latin typeface="Book Antiqua"/>
              <a:ea typeface="Book Antiqua"/>
              <a:cs typeface="Book Antiqua"/>
              <a:sym typeface="Book Antiqua"/>
            </a:endParaRPr>
          </a:p>
          <a:p>
            <a:pPr indent="-173038" lvl="0" marL="173038"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262626"/>
                </a:solidFill>
                <a:latin typeface="Book Antiqua"/>
                <a:ea typeface="Book Antiqua"/>
                <a:cs typeface="Book Antiqua"/>
                <a:sym typeface="Book Antiqua"/>
              </a:rPr>
              <a:t>Includes multiple strategies (scenario, taking a stand, contrasting situation).</a:t>
            </a:r>
            <a:br>
              <a:rPr b="0" i="0" lang="en-US" sz="1900" u="none" cap="none" strike="noStrike">
                <a:solidFill>
                  <a:srgbClr val="262626"/>
                </a:solidFill>
                <a:latin typeface="Book Antiqua"/>
                <a:ea typeface="Book Antiqua"/>
                <a:cs typeface="Book Antiqua"/>
                <a:sym typeface="Book Antiqua"/>
              </a:rPr>
            </a:br>
            <a:endParaRPr b="0" i="0" sz="1900" u="none" cap="none" strike="noStrike">
              <a:solidFill>
                <a:srgbClr val="262626"/>
              </a:solidFill>
              <a:latin typeface="Book Antiqua"/>
              <a:ea typeface="Book Antiqua"/>
              <a:cs typeface="Book Antiqua"/>
              <a:sym typeface="Book Antiqua"/>
            </a:endParaRPr>
          </a:p>
          <a:p>
            <a:pPr indent="-173038" lvl="0" marL="173038"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262626"/>
                </a:solidFill>
                <a:latin typeface="Book Antiqua"/>
                <a:ea typeface="Book Antiqua"/>
                <a:cs typeface="Book Antiqua"/>
                <a:sym typeface="Book Antiqua"/>
              </a:rPr>
              <a:t>Adequate choice of support</a:t>
            </a:r>
            <a:endParaRPr/>
          </a:p>
          <a:p>
            <a:pPr indent="-173038" lvl="0" marL="173038" marR="0" rtl="0" algn="l">
              <a:lnSpc>
                <a:spcPct val="80000"/>
              </a:lnSpc>
              <a:spcBef>
                <a:spcPts val="380"/>
              </a:spcBef>
              <a:spcAft>
                <a:spcPts val="0"/>
              </a:spcAft>
              <a:buClr>
                <a:schemeClr val="accent1"/>
              </a:buClr>
              <a:buSzPts val="1900"/>
              <a:buFont typeface="Noto Sans Symbols"/>
              <a:buChar char="❧"/>
            </a:pPr>
            <a:r>
              <a:rPr b="0" i="0" lang="en-US" sz="1900" u="none" cap="none" strike="noStrike">
                <a:solidFill>
                  <a:srgbClr val="262626"/>
                </a:solidFill>
                <a:latin typeface="Book Antiqua"/>
                <a:ea typeface="Book Antiqua"/>
                <a:cs typeface="Book Antiqua"/>
                <a:sym typeface="Book Antiqua"/>
              </a:rPr>
              <a:t>Thesis/position stated.</a:t>
            </a:r>
            <a:br>
              <a:rPr b="0" i="0" lang="en-US" sz="1900" u="none" cap="none" strike="noStrike">
                <a:solidFill>
                  <a:srgbClr val="262626"/>
                </a:solidFill>
                <a:latin typeface="Book Antiqua"/>
                <a:ea typeface="Book Antiqua"/>
                <a:cs typeface="Book Antiqua"/>
                <a:sym typeface="Book Antiqua"/>
              </a:rPr>
            </a:br>
            <a:endParaRPr b="0" i="0" sz="1900" u="none" cap="none" strike="noStrike">
              <a:solidFill>
                <a:srgbClr val="262626"/>
              </a:solidFill>
              <a:latin typeface="Book Antiqua"/>
              <a:ea typeface="Book Antiqua"/>
              <a:cs typeface="Book Antiqua"/>
              <a:sym typeface="Book Antiqua"/>
            </a:endParaRPr>
          </a:p>
          <a:p>
            <a:pPr indent="-173038" lvl="0" marL="173038" marR="0" rtl="0" algn="l">
              <a:lnSpc>
                <a:spcPct val="80000"/>
              </a:lnSpc>
              <a:spcBef>
                <a:spcPts val="380"/>
              </a:spcBef>
              <a:spcAft>
                <a:spcPts val="0"/>
              </a:spcAft>
              <a:buClr>
                <a:schemeClr val="accent1"/>
              </a:buClr>
              <a:buSzPts val="1900"/>
              <a:buFont typeface="Noto Sans Symbols"/>
              <a:buNone/>
            </a:pPr>
            <a:r>
              <a:rPr b="0" i="0" lang="en-US" sz="1900" u="none" cap="none" strike="noStrike">
                <a:solidFill>
                  <a:srgbClr val="262626"/>
                </a:solidFill>
                <a:latin typeface="Book Antiqua"/>
                <a:ea typeface="Book Antiqua"/>
                <a:cs typeface="Book Antiqua"/>
                <a:sym typeface="Book Antiqua"/>
              </a:rPr>
              <a:t>Score of 4</a:t>
            </a:r>
            <a:endParaRPr/>
          </a:p>
          <a:p>
            <a:pPr indent="-213359" lvl="0" marL="365760" marR="0" rtl="0" algn="l">
              <a:lnSpc>
                <a:spcPct val="90000"/>
              </a:lnSpc>
              <a:spcBef>
                <a:spcPts val="480"/>
              </a:spcBef>
              <a:spcAft>
                <a:spcPts val="0"/>
              </a:spcAft>
              <a:buClr>
                <a:schemeClr val="accent1"/>
              </a:buClr>
              <a:buSzPts val="2400"/>
              <a:buFont typeface="Noto Sans Symbols"/>
              <a:buNone/>
            </a:pPr>
            <a:r>
              <a:t/>
            </a:r>
            <a:endParaRPr b="0" i="0" sz="2400" u="none" cap="none" strike="noStrike">
              <a:solidFill>
                <a:srgbClr val="262626"/>
              </a:solidFill>
              <a:latin typeface="Book Antiqua"/>
              <a:ea typeface="Book Antiqua"/>
              <a:cs typeface="Book Antiqua"/>
              <a:sym typeface="Book Antiqua"/>
            </a:endParaRPr>
          </a:p>
        </p:txBody>
      </p:sp>
      <p:sp>
        <p:nvSpPr>
          <p:cNvPr id="190" name="Google Shape;190;p22"/>
          <p:cNvSpPr txBox="1"/>
          <p:nvPr>
            <p:ph idx="1" type="body"/>
          </p:nvPr>
        </p:nvSpPr>
        <p:spPr>
          <a:xfrm>
            <a:off x="365125" y="1841501"/>
            <a:ext cx="4365625" cy="4683124"/>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1800"/>
              <a:buFont typeface="Noto Sans Symbols"/>
              <a:buNone/>
            </a:pPr>
            <a:r>
              <a:rPr b="0" i="0" lang="en-US" sz="1800" u="none" cap="none" strike="noStrike">
                <a:solidFill>
                  <a:srgbClr val="262626"/>
                </a:solidFill>
                <a:latin typeface="Book Antiqua"/>
                <a:ea typeface="Book Antiqua"/>
                <a:cs typeface="Book Antiqua"/>
                <a:sym typeface="Book Antiqua"/>
              </a:rPr>
              <a:t>Student A</a:t>
            </a:r>
            <a:endParaRPr/>
          </a:p>
          <a:p>
            <a:pPr indent="0" lvl="0" marL="0" marR="0" rtl="0" algn="l">
              <a:lnSpc>
                <a:spcPct val="80000"/>
              </a:lnSpc>
              <a:spcBef>
                <a:spcPts val="360"/>
              </a:spcBef>
              <a:spcAft>
                <a:spcPts val="0"/>
              </a:spcAft>
              <a:buClr>
                <a:schemeClr val="accent1"/>
              </a:buClr>
              <a:buSzPts val="1800"/>
              <a:buFont typeface="Noto Sans Symbols"/>
              <a:buNone/>
            </a:pPr>
            <a:r>
              <a:rPr b="0" i="0" lang="en-US" sz="1800" u="none" cap="none" strike="noStrike">
                <a:solidFill>
                  <a:srgbClr val="262626"/>
                </a:solidFill>
                <a:latin typeface="Book Antiqua"/>
                <a:ea typeface="Book Antiqua"/>
                <a:cs typeface="Book Antiqua"/>
                <a:sym typeface="Book Antiqua"/>
              </a:rPr>
              <a:t>        The smooth white surface of a cigarette.  As a person lights it they slowly relax.  The day is over.  How can anyone resist?  It’s easy. Especially when a person realizes all of the harm they are causing. </a:t>
            </a:r>
            <a:endParaRPr b="0" i="0" sz="1800" u="none" cap="none" strike="noStrike">
              <a:solidFill>
                <a:srgbClr val="262626"/>
              </a:solidFill>
              <a:latin typeface="Book Antiqua"/>
              <a:ea typeface="Book Antiqua"/>
              <a:cs typeface="Book Antiqua"/>
              <a:sym typeface="Book Antiqua"/>
            </a:endParaRPr>
          </a:p>
          <a:p>
            <a:pPr indent="0" lvl="0" marL="0" marR="0" rtl="0" algn="l">
              <a:lnSpc>
                <a:spcPct val="80000"/>
              </a:lnSpc>
              <a:spcBef>
                <a:spcPts val="360"/>
              </a:spcBef>
              <a:spcAft>
                <a:spcPts val="0"/>
              </a:spcAft>
              <a:buClr>
                <a:schemeClr val="accent1"/>
              </a:buClr>
              <a:buSzPts val="1800"/>
              <a:buFont typeface="Noto Sans Symbols"/>
              <a:buNone/>
            </a:pPr>
            <a:r>
              <a:rPr b="0" i="0" lang="en-US" sz="1800" u="none" cap="none" strike="noStrike">
                <a:solidFill>
                  <a:srgbClr val="262626"/>
                </a:solidFill>
                <a:latin typeface="Book Antiqua"/>
                <a:ea typeface="Book Antiqua"/>
                <a:cs typeface="Book Antiqua"/>
                <a:sym typeface="Book Antiqua"/>
              </a:rPr>
              <a:t>        Just think about all those people they are hurting, the innocent people trying to live a normal life.  Then a smoker walks by with a cigarette in their mouth.  People stare at them in disgust. They try to ignore it, but all the faces are looking, watching, waiting. They sit by the subway entrance in a huge crowd.  The smoke slowly drifts into the smoggy air. They hear coughing, sniffling, whispering. Bystanders cover up their noses to get away from the scent.  </a:t>
            </a:r>
            <a:endParaRPr/>
          </a:p>
          <a:p>
            <a:pPr indent="0" lvl="0" marL="0" marR="0" rtl="0" algn="l">
              <a:lnSpc>
                <a:spcPct val="80000"/>
              </a:lnSpc>
              <a:spcBef>
                <a:spcPts val="360"/>
              </a:spcBef>
              <a:spcAft>
                <a:spcPts val="0"/>
              </a:spcAft>
              <a:buClr>
                <a:schemeClr val="accent1"/>
              </a:buClr>
              <a:buSzPts val="1800"/>
              <a:buFont typeface="Noto Sans Symbols"/>
              <a:buNone/>
            </a:pPr>
            <a:r>
              <a:t/>
            </a:r>
            <a:endParaRPr b="0" i="0" sz="1800" u="none" cap="none" strike="noStrike">
              <a:solidFill>
                <a:srgbClr val="262626"/>
              </a:solidFill>
              <a:latin typeface="Book Antiqua"/>
              <a:ea typeface="Book Antiqua"/>
              <a:cs typeface="Book Antiqua"/>
              <a:sym typeface="Book Antiqua"/>
            </a:endParaRPr>
          </a:p>
          <a:p>
            <a:pPr indent="0" lvl="0" marL="0" marR="0" rtl="0" algn="l">
              <a:lnSpc>
                <a:spcPct val="80000"/>
              </a:lnSpc>
              <a:spcBef>
                <a:spcPts val="400"/>
              </a:spcBef>
              <a:spcAft>
                <a:spcPts val="0"/>
              </a:spcAft>
              <a:buClr>
                <a:schemeClr val="accent1"/>
              </a:buClr>
              <a:buSzPts val="2000"/>
              <a:buFont typeface="Noto Sans Symbols"/>
              <a:buNone/>
            </a:pPr>
            <a:r>
              <a:t/>
            </a:r>
            <a:endParaRPr b="0" i="0" sz="2000" u="none" cap="none" strike="noStrike">
              <a:solidFill>
                <a:srgbClr val="262626"/>
              </a:solidFill>
              <a:latin typeface="Book Antiqua"/>
              <a:ea typeface="Book Antiqua"/>
              <a:cs typeface="Book Antiqua"/>
              <a:sym typeface="Book Antiqu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txBox="1"/>
          <p:nvPr>
            <p:ph idx="1" type="body"/>
          </p:nvPr>
        </p:nvSpPr>
        <p:spPr>
          <a:xfrm>
            <a:off x="699247" y="2248347"/>
            <a:ext cx="7745505" cy="3877815"/>
          </a:xfrm>
          <a:prstGeom prst="rect">
            <a:avLst/>
          </a:prstGeom>
          <a:noFill/>
          <a:ln>
            <a:noFill/>
          </a:ln>
        </p:spPr>
        <p:txBody>
          <a:bodyPr anchorCtr="0" anchor="t" bIns="45700" lIns="91425" spcFirstLastPara="1" rIns="91425" wrap="square" tIns="45700">
            <a:noAutofit/>
          </a:bodyPr>
          <a:lstStyle/>
          <a:p>
            <a:pPr indent="-365760" lvl="0" marL="365760" marR="0" rtl="0" algn="l">
              <a:spcBef>
                <a:spcPts val="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T.E.E.C.</a:t>
            </a:r>
            <a:endParaRPr/>
          </a:p>
          <a:p>
            <a:pPr indent="-365760" lvl="0" marL="365760" marR="0" rtl="0" algn="l">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M.E.A.L.</a:t>
            </a:r>
            <a:endParaRPr/>
          </a:p>
          <a:p>
            <a:pPr indent="-365760" lvl="0" marL="365760" marR="0" rtl="0" algn="l">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T.I.Q.U.A. </a:t>
            </a:r>
            <a:br>
              <a:rPr b="0" i="0" lang="en-US" sz="2400" u="none" cap="none" strike="noStrike">
                <a:solidFill>
                  <a:srgbClr val="262626"/>
                </a:solidFill>
                <a:latin typeface="Book Antiqua"/>
                <a:ea typeface="Book Antiqua"/>
                <a:cs typeface="Book Antiqua"/>
                <a:sym typeface="Book Antiqua"/>
              </a:rPr>
            </a:br>
            <a:br>
              <a:rPr b="0" i="0" lang="en-US" sz="2400" u="none" cap="none" strike="noStrike">
                <a:solidFill>
                  <a:srgbClr val="262626"/>
                </a:solidFill>
                <a:latin typeface="Book Antiqua"/>
                <a:ea typeface="Book Antiqua"/>
                <a:cs typeface="Book Antiqua"/>
                <a:sym typeface="Book Antiqua"/>
              </a:rPr>
            </a:br>
            <a:endParaRPr b="0" i="0" sz="2400" u="none" cap="none" strike="noStrike">
              <a:solidFill>
                <a:srgbClr val="262626"/>
              </a:solidFill>
              <a:latin typeface="Book Antiqua"/>
              <a:ea typeface="Book Antiqua"/>
              <a:cs typeface="Book Antiqua"/>
              <a:sym typeface="Book Antiqua"/>
            </a:endParaRPr>
          </a:p>
          <a:p>
            <a:pPr indent="-365760" lvl="0" marL="365760" marR="0" rtl="0" algn="l">
              <a:spcBef>
                <a:spcPts val="480"/>
              </a:spcBef>
              <a:spcAft>
                <a:spcPts val="0"/>
              </a:spcAft>
              <a:buClr>
                <a:schemeClr val="accent1"/>
              </a:buClr>
              <a:buSzPts val="2400"/>
              <a:buFont typeface="Noto Sans Symbols"/>
              <a:buChar char="❧"/>
            </a:pPr>
            <a:r>
              <a:rPr b="0" i="0" lang="en-US" sz="2400" u="none" cap="none" strike="noStrike">
                <a:solidFill>
                  <a:srgbClr val="262626"/>
                </a:solidFill>
                <a:latin typeface="Book Antiqua"/>
                <a:ea typeface="Book Antiqua"/>
                <a:cs typeface="Book Antiqua"/>
                <a:sym typeface="Book Antiqua"/>
              </a:rPr>
              <a:t>Make sure every paragraph has ONE idea and it proves your point </a:t>
            </a:r>
            <a:endParaRPr b="0" i="0" sz="2400" u="none" cap="none" strike="noStrike">
              <a:solidFill>
                <a:srgbClr val="262626"/>
              </a:solidFill>
              <a:latin typeface="Book Antiqua"/>
              <a:ea typeface="Book Antiqua"/>
              <a:cs typeface="Book Antiqua"/>
              <a:sym typeface="Book Antiqua"/>
            </a:endParaRPr>
          </a:p>
        </p:txBody>
      </p:sp>
      <p:sp>
        <p:nvSpPr>
          <p:cNvPr id="196" name="Google Shape;196;p23"/>
          <p:cNvSpPr txBox="1"/>
          <p:nvPr>
            <p:ph type="title"/>
          </p:nvPr>
        </p:nvSpPr>
        <p:spPr>
          <a:xfrm>
            <a:off x="688490" y="570156"/>
            <a:ext cx="7756263" cy="1054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5400"/>
              <a:buFont typeface="Book Antiqua"/>
              <a:buNone/>
            </a:pPr>
            <a:r>
              <a:rPr b="0" i="0" lang="en-US" sz="5400" u="none" cap="none" strike="noStrike">
                <a:solidFill>
                  <a:schemeClr val="dk2"/>
                </a:solidFill>
                <a:latin typeface="Book Antiqua"/>
                <a:ea typeface="Book Antiqua"/>
                <a:cs typeface="Book Antiqua"/>
                <a:sym typeface="Book Antiqua"/>
              </a:rPr>
              <a:t>Body Paragraph(s) </a:t>
            </a:r>
            <a:endParaRPr b="0" i="0" sz="5400" u="none" cap="none" strike="noStrike">
              <a:solidFill>
                <a:schemeClr val="dk2"/>
              </a:solidFill>
              <a:latin typeface="Book Antiqua"/>
              <a:ea typeface="Book Antiqua"/>
              <a:cs typeface="Book Antiqua"/>
              <a:sym typeface="Book Antiqua"/>
            </a:endParaRPr>
          </a:p>
        </p:txBody>
      </p:sp>
    </p:spTree>
  </p:cSld>
  <p:clrMapOvr>
    <a:masterClrMapping/>
  </p:clrMapOvr>
</p:sld>
</file>

<file path=ppt/theme/theme1.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