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9144000"/>
  <p:notesSz cx="6797675" cy="9926625"/>
  <p:embeddedFontLst>
    <p:embeddedFont>
      <p:font typeface="Bad Script"/>
      <p:regular r:id="rId40"/>
    </p:embeddedFont>
    <p:embeddedFont>
      <p:font typeface="Garamond"/>
      <p:regular r:id="rId41"/>
      <p:bold r:id="rId42"/>
      <p:italic r:id="rId43"/>
      <p:boldItalic r:id="rId44"/>
    </p:embeddedFont>
    <p:embeddedFont>
      <p:font typeface="Tahoma"/>
      <p:regular r:id="rId45"/>
      <p:bold r:id="rId46"/>
    </p:embeddedFont>
    <p:embeddedFont>
      <p:font typeface="Milonga"/>
      <p:regular r:id="rId47"/>
    </p:embeddedFont>
    <p:embeddedFont>
      <p:font typeface="Rokkitt ExtraBold"/>
      <p:bold r:id="rId48"/>
    </p:embeddedFont>
    <p:embeddedFont>
      <p:font typeface="Sigmar One"/>
      <p:regular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dScript-regular.fntdata"/><Relationship Id="rId42" Type="http://schemas.openxmlformats.org/officeDocument/2006/relationships/font" Target="fonts/Garamond-bold.fntdata"/><Relationship Id="rId41" Type="http://schemas.openxmlformats.org/officeDocument/2006/relationships/font" Target="fonts/Garamond-regular.fntdata"/><Relationship Id="rId44" Type="http://schemas.openxmlformats.org/officeDocument/2006/relationships/font" Target="fonts/Garamond-boldItalic.fntdata"/><Relationship Id="rId43" Type="http://schemas.openxmlformats.org/officeDocument/2006/relationships/font" Target="fonts/Garamond-italic.fntdata"/><Relationship Id="rId46" Type="http://schemas.openxmlformats.org/officeDocument/2006/relationships/font" Target="fonts/Tahoma-bold.fntdata"/><Relationship Id="rId45" Type="http://schemas.openxmlformats.org/officeDocument/2006/relationships/font" Target="fonts/Tahom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okkittExtraBold-bold.fntdata"/><Relationship Id="rId47" Type="http://schemas.openxmlformats.org/officeDocument/2006/relationships/font" Target="fonts/Milonga-regular.fntdata"/><Relationship Id="rId49" Type="http://schemas.openxmlformats.org/officeDocument/2006/relationships/font" Target="fonts/SigmarOne-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49687" y="0"/>
            <a:ext cx="2946400" cy="496887"/>
          </a:xfrm>
          <a:prstGeom prst="rect">
            <a:avLst/>
          </a:prstGeom>
          <a:noFill/>
          <a:ln>
            <a:noFill/>
          </a:ln>
        </p:spPr>
        <p:txBody>
          <a:bodyPr anchorCtr="0" anchor="t" bIns="45700" lIns="91425" spcFirstLastPara="1" rIns="91425" wrap="square" tIns="45700"/>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428162"/>
            <a:ext cx="2946400" cy="496887"/>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49687" y="9428162"/>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1: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1: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7: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7: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8: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8: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9: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9: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0: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0: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11: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1: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12: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2: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3: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3: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14: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4: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15: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5: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16: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6: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3e3f09dedb_0_9: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e3f09dedb_0_9:notes"/>
          <p:cNvSpPr txBox="1"/>
          <p:nvPr>
            <p:ph idx="1" type="body"/>
          </p:nvPr>
        </p:nvSpPr>
        <p:spPr>
          <a:xfrm>
            <a:off x="679450" y="4714875"/>
            <a:ext cx="5438700" cy="446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3e3f09dedb_0_9: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17: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7: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18: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8: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19: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9: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20: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0: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21: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1: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22: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2: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23: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3: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p24: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4: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p25: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5: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p26: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26: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3e3f09dedb_0_2: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e3f09dedb_0_2:notes"/>
          <p:cNvSpPr txBox="1"/>
          <p:nvPr>
            <p:ph idx="1" type="body"/>
          </p:nvPr>
        </p:nvSpPr>
        <p:spPr>
          <a:xfrm>
            <a:off x="679450" y="4714875"/>
            <a:ext cx="5438700" cy="446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3e3f09dedb_0_2: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p27: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27: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28: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28: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29: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9: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p30: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30: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3e3f09dedb_0_15: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e3f09dedb_0_15:notes"/>
          <p:cNvSpPr txBox="1"/>
          <p:nvPr>
            <p:ph idx="1" type="body"/>
          </p:nvPr>
        </p:nvSpPr>
        <p:spPr>
          <a:xfrm>
            <a:off x="679450" y="4714875"/>
            <a:ext cx="5438700" cy="446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3e3f09dedb_0_15: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2: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2: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3: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3: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4: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4: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5: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5: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6: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6:notes"/>
          <p:cNvSpPr/>
          <p:nvPr>
            <p:ph idx="2"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7" name="Shape 37"/>
        <p:cNvGrpSpPr/>
        <p:nvPr/>
      </p:nvGrpSpPr>
      <p:grpSpPr>
        <a:xfrm>
          <a:off x="0" y="0"/>
          <a:ext cx="0" cy="0"/>
          <a:chOff x="0" y="0"/>
          <a:chExt cx="0" cy="0"/>
        </a:xfrm>
      </p:grpSpPr>
      <p:sp>
        <p:nvSpPr>
          <p:cNvPr id="38" name="Google Shape;38;p2"/>
          <p:cNvSpPr txBox="1"/>
          <p:nvPr>
            <p:ph type="ctrTitle"/>
          </p:nvPr>
        </p:nvSpPr>
        <p:spPr>
          <a:xfrm>
            <a:off x="685800" y="1600200"/>
            <a:ext cx="7772400" cy="1828800"/>
          </a:xfrm>
          <a:prstGeom prst="rect">
            <a:avLst/>
          </a:prstGeom>
          <a:noFill/>
          <a:ln>
            <a:noFill/>
          </a:ln>
        </p:spPr>
        <p:txBody>
          <a:bodyPr anchorCtr="1" anchor="ctr" bIns="45700" lIns="91425" spcFirstLastPara="1" rIns="91425" wrap="square" tIns="45700"/>
          <a:lstStyle>
            <a:lvl1pPr lvl="0" marR="0" rtl="0" algn="ctr">
              <a:spcBef>
                <a:spcPts val="0"/>
              </a:spcBef>
              <a:spcAft>
                <a:spcPts val="0"/>
              </a:spcAft>
              <a:buSzPts val="1400"/>
              <a:buNone/>
              <a:defRPr b="0" i="0" sz="48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9pPr>
          </a:lstStyle>
          <a:p/>
        </p:txBody>
      </p:sp>
      <p:sp>
        <p:nvSpPr>
          <p:cNvPr id="39" name="Google Shape;39;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chemeClr val="hlink"/>
              </a:buClr>
              <a:buSzPts val="2560"/>
              <a:buFont typeface="Noto Sans Symbols"/>
              <a:buNone/>
              <a:defRPr b="0" i="0" sz="3200" u="none" cap="none" strike="noStrike">
                <a:solidFill>
                  <a:schemeClr val="lt1"/>
                </a:solidFill>
                <a:latin typeface="Tahoma"/>
                <a:ea typeface="Tahoma"/>
                <a:cs typeface="Tahoma"/>
                <a:sym typeface="Tahoma"/>
              </a:defRPr>
            </a:lvl1pPr>
            <a:lvl2pPr lvl="1" marR="0" rtl="0" algn="l">
              <a:spcBef>
                <a:spcPts val="560"/>
              </a:spcBef>
              <a:spcAft>
                <a:spcPts val="0"/>
              </a:spcAft>
              <a:buClr>
                <a:schemeClr val="folHlink"/>
              </a:buClr>
              <a:buSzPts val="2240"/>
              <a:buFont typeface="Noto Sans Symbols"/>
              <a:buChar char="●"/>
              <a:defRPr b="0" i="0" sz="2800" u="none" cap="none" strike="noStrike">
                <a:solidFill>
                  <a:schemeClr val="lt1"/>
                </a:solidFill>
                <a:latin typeface="Tahoma"/>
                <a:ea typeface="Tahoma"/>
                <a:cs typeface="Tahoma"/>
                <a:sym typeface="Tahoma"/>
              </a:defRPr>
            </a:lvl2pPr>
            <a:lvl3pPr lvl="2" marR="0" rtl="0" algn="l">
              <a:spcBef>
                <a:spcPts val="480"/>
              </a:spcBef>
              <a:spcAft>
                <a:spcPts val="0"/>
              </a:spcAft>
              <a:buClr>
                <a:schemeClr val="lt2"/>
              </a:buClr>
              <a:buSzPts val="1920"/>
              <a:buFont typeface="Noto Sans Symbols"/>
              <a:buChar char="●"/>
              <a:defRPr b="0" i="0" sz="2400" u="none" cap="none" strike="noStrike">
                <a:solidFill>
                  <a:schemeClr val="lt1"/>
                </a:solidFill>
                <a:latin typeface="Tahoma"/>
                <a:ea typeface="Tahoma"/>
                <a:cs typeface="Tahoma"/>
                <a:sym typeface="Tahoma"/>
              </a:defRPr>
            </a:lvl3pPr>
            <a:lvl4pPr lvl="3"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4pPr>
            <a:lvl5pPr lvl="4"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5pPr>
            <a:lvl6pPr lvl="5"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6pPr>
            <a:lvl7pPr lvl="6"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7pPr>
            <a:lvl8pPr lvl="7"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8pPr>
            <a:lvl9pPr lvl="8"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40" name="Google Shape;40;p2"/>
          <p:cNvSpPr txBox="1"/>
          <p:nvPr>
            <p:ph idx="10" type="dt"/>
          </p:nvPr>
        </p:nvSpPr>
        <p:spPr>
          <a:xfrm>
            <a:off x="457200" y="6243637"/>
            <a:ext cx="2133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41" name="Google Shape;41;p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42" name="Google Shape;42;p2"/>
          <p:cNvSpPr txBox="1"/>
          <p:nvPr>
            <p:ph idx="12" type="sldNum"/>
          </p:nvPr>
        </p:nvSpPr>
        <p:spPr>
          <a:xfrm>
            <a:off x="6553200" y="6243637"/>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21" name="Shape 121"/>
        <p:cNvGrpSpPr/>
        <p:nvPr/>
      </p:nvGrpSpPr>
      <p:grpSpPr>
        <a:xfrm>
          <a:off x="0" y="0"/>
          <a:ext cx="0" cy="0"/>
          <a:chOff x="0" y="0"/>
          <a:chExt cx="0" cy="0"/>
        </a:xfrm>
      </p:grpSpPr>
      <p:sp>
        <p:nvSpPr>
          <p:cNvPr id="122" name="Google Shape;122;p12"/>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lstStyle>
            <a:lvl1pPr lvl="0"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9pPr>
          </a:lstStyle>
          <a:p/>
        </p:txBody>
      </p:sp>
      <p:sp>
        <p:nvSpPr>
          <p:cNvPr id="123" name="Google Shape;123;p12"/>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lstStyle>
            <a:lvl1pPr indent="-370840" lvl="0" marL="457200" marR="0" rtl="0" algn="l">
              <a:spcBef>
                <a:spcPts val="560"/>
              </a:spcBef>
              <a:spcAft>
                <a:spcPts val="0"/>
              </a:spcAft>
              <a:buClr>
                <a:schemeClr val="hlink"/>
              </a:buClr>
              <a:buSzPts val="2240"/>
              <a:buFont typeface="Noto Sans Symbols"/>
              <a:buChar char="●"/>
              <a:defRPr sz="2800">
                <a:solidFill>
                  <a:schemeClr val="lt1"/>
                </a:solidFill>
                <a:latin typeface="Tahoma"/>
                <a:ea typeface="Tahoma"/>
                <a:cs typeface="Tahoma"/>
                <a:sym typeface="Tahoma"/>
              </a:defRPr>
            </a:lvl1pPr>
            <a:lvl2pPr indent="-350519" lvl="1" marL="914400" marR="0" rtl="0" algn="l">
              <a:spcBef>
                <a:spcPts val="480"/>
              </a:spcBef>
              <a:spcAft>
                <a:spcPts val="0"/>
              </a:spcAft>
              <a:buClr>
                <a:schemeClr val="folHlink"/>
              </a:buClr>
              <a:buSzPts val="1920"/>
              <a:buFont typeface="Noto Sans Symbols"/>
              <a:buChar char="●"/>
              <a:defRPr b="0" i="0" sz="2400" u="none" cap="none" strike="noStrike">
                <a:solidFill>
                  <a:schemeClr val="lt1"/>
                </a:solidFill>
                <a:latin typeface="Tahoma"/>
                <a:ea typeface="Tahoma"/>
                <a:cs typeface="Tahoma"/>
                <a:sym typeface="Tahoma"/>
              </a:defRPr>
            </a:lvl2pPr>
            <a:lvl3pPr indent="-330200" lvl="2" marL="1371600" marR="0" rtl="0" algn="l">
              <a:spcBef>
                <a:spcPts val="400"/>
              </a:spcBef>
              <a:spcAft>
                <a:spcPts val="0"/>
              </a:spcAft>
              <a:buClr>
                <a:schemeClr val="lt2"/>
              </a:buClr>
              <a:buSzPts val="1600"/>
              <a:buFont typeface="Noto Sans Symbols"/>
              <a:buChar char="●"/>
              <a:defRPr b="0" i="0" sz="2000" u="none" cap="none" strike="noStrike">
                <a:solidFill>
                  <a:schemeClr val="lt1"/>
                </a:solidFill>
                <a:latin typeface="Tahoma"/>
                <a:ea typeface="Tahoma"/>
                <a:cs typeface="Tahoma"/>
                <a:sym typeface="Tahoma"/>
              </a:defRPr>
            </a:lvl3pPr>
            <a:lvl4pPr indent="-320039" lvl="3" marL="1828800" marR="0" rtl="0" algn="l">
              <a:spcBef>
                <a:spcPts val="360"/>
              </a:spcBef>
              <a:spcAft>
                <a:spcPts val="0"/>
              </a:spcAft>
              <a:buClr>
                <a:schemeClr val="hlink"/>
              </a:buClr>
              <a:buSzPts val="1440"/>
              <a:buFont typeface="Noto Sans Symbols"/>
              <a:buChar char="●"/>
              <a:defRPr b="0" i="0" sz="1800" u="none" cap="none" strike="noStrike">
                <a:solidFill>
                  <a:schemeClr val="lt1"/>
                </a:solidFill>
                <a:latin typeface="Tahoma"/>
                <a:ea typeface="Tahoma"/>
                <a:cs typeface="Tahoma"/>
                <a:sym typeface="Tahoma"/>
              </a:defRPr>
            </a:lvl4pPr>
            <a:lvl5pPr indent="-320039" lvl="4" marL="2286000" marR="0" rtl="0" algn="l">
              <a:spcBef>
                <a:spcPts val="360"/>
              </a:spcBef>
              <a:spcAft>
                <a:spcPts val="0"/>
              </a:spcAft>
              <a:buClr>
                <a:schemeClr val="lt1"/>
              </a:buClr>
              <a:buSzPts val="1440"/>
              <a:buFont typeface="Noto Sans Symbols"/>
              <a:buChar char="●"/>
              <a:defRPr b="0" i="0" sz="1800" u="none" cap="none" strike="noStrike">
                <a:solidFill>
                  <a:schemeClr val="lt1"/>
                </a:solidFill>
                <a:latin typeface="Tahoma"/>
                <a:ea typeface="Tahoma"/>
                <a:cs typeface="Tahoma"/>
                <a:sym typeface="Tahoma"/>
              </a:defRPr>
            </a:lvl5pPr>
            <a:lvl6pPr indent="-320039" lvl="5" marL="2743200" marR="0" rtl="0" algn="l">
              <a:spcBef>
                <a:spcPts val="360"/>
              </a:spcBef>
              <a:spcAft>
                <a:spcPts val="0"/>
              </a:spcAft>
              <a:buClr>
                <a:schemeClr val="lt1"/>
              </a:buClr>
              <a:buSzPts val="1440"/>
              <a:buFont typeface="Noto Sans Symbols"/>
              <a:buChar char="●"/>
              <a:defRPr b="0" i="0" sz="1800" u="none" cap="none" strike="noStrike">
                <a:solidFill>
                  <a:schemeClr val="lt1"/>
                </a:solidFill>
                <a:latin typeface="Tahoma"/>
                <a:ea typeface="Tahoma"/>
                <a:cs typeface="Tahoma"/>
                <a:sym typeface="Tahoma"/>
              </a:defRPr>
            </a:lvl6pPr>
            <a:lvl7pPr indent="-320039" lvl="6" marL="3200400" marR="0" rtl="0" algn="l">
              <a:spcBef>
                <a:spcPts val="360"/>
              </a:spcBef>
              <a:spcAft>
                <a:spcPts val="0"/>
              </a:spcAft>
              <a:buClr>
                <a:schemeClr val="lt1"/>
              </a:buClr>
              <a:buSzPts val="1440"/>
              <a:buFont typeface="Noto Sans Symbols"/>
              <a:buChar char="●"/>
              <a:defRPr b="0" i="0" sz="1800" u="none" cap="none" strike="noStrike">
                <a:solidFill>
                  <a:schemeClr val="lt1"/>
                </a:solidFill>
                <a:latin typeface="Tahoma"/>
                <a:ea typeface="Tahoma"/>
                <a:cs typeface="Tahoma"/>
                <a:sym typeface="Tahoma"/>
              </a:defRPr>
            </a:lvl7pPr>
            <a:lvl8pPr indent="-320040" lvl="7" marL="3657600" marR="0" rtl="0" algn="l">
              <a:spcBef>
                <a:spcPts val="360"/>
              </a:spcBef>
              <a:spcAft>
                <a:spcPts val="0"/>
              </a:spcAft>
              <a:buClr>
                <a:schemeClr val="lt1"/>
              </a:buClr>
              <a:buSzPts val="1440"/>
              <a:buFont typeface="Noto Sans Symbols"/>
              <a:buChar char="●"/>
              <a:defRPr b="0" i="0" sz="1800" u="none" cap="none" strike="noStrike">
                <a:solidFill>
                  <a:schemeClr val="lt1"/>
                </a:solidFill>
                <a:latin typeface="Tahoma"/>
                <a:ea typeface="Tahoma"/>
                <a:cs typeface="Tahoma"/>
                <a:sym typeface="Tahoma"/>
              </a:defRPr>
            </a:lvl8pPr>
            <a:lvl9pPr indent="-320040" lvl="8" marL="4114800" marR="0" rtl="0" algn="l">
              <a:spcBef>
                <a:spcPts val="360"/>
              </a:spcBef>
              <a:spcAft>
                <a:spcPts val="0"/>
              </a:spcAft>
              <a:buClr>
                <a:schemeClr val="lt1"/>
              </a:buClr>
              <a:buSzPts val="1440"/>
              <a:buFont typeface="Noto Sans Symbols"/>
              <a:buChar char="●"/>
              <a:defRPr b="0" i="0" sz="1800" u="none" cap="none" strike="noStrike">
                <a:solidFill>
                  <a:schemeClr val="lt1"/>
                </a:solidFill>
                <a:latin typeface="Tahoma"/>
                <a:ea typeface="Tahoma"/>
                <a:cs typeface="Tahoma"/>
                <a:sym typeface="Tahoma"/>
              </a:defRPr>
            </a:lvl9pPr>
          </a:lstStyle>
          <a:p/>
        </p:txBody>
      </p:sp>
      <p:sp>
        <p:nvSpPr>
          <p:cNvPr id="124" name="Google Shape;124;p12"/>
          <p:cNvSpPr txBox="1"/>
          <p:nvPr>
            <p:ph idx="2" type="body"/>
          </p:nvPr>
        </p:nvSpPr>
        <p:spPr>
          <a:xfrm>
            <a:off x="4648200" y="1600200"/>
            <a:ext cx="4038600" cy="4530725"/>
          </a:xfrm>
          <a:prstGeom prst="rect">
            <a:avLst/>
          </a:prstGeom>
          <a:noFill/>
          <a:ln>
            <a:noFill/>
          </a:ln>
        </p:spPr>
        <p:txBody>
          <a:bodyPr anchorCtr="0" anchor="t" bIns="45700" lIns="91425" spcFirstLastPara="1" rIns="91425" wrap="square" tIns="45700"/>
          <a:lstStyle>
            <a:lvl1pPr indent="-370840" lvl="0" marL="457200" marR="0" rtl="0" algn="l">
              <a:spcBef>
                <a:spcPts val="560"/>
              </a:spcBef>
              <a:spcAft>
                <a:spcPts val="0"/>
              </a:spcAft>
              <a:buClr>
                <a:schemeClr val="hlink"/>
              </a:buClr>
              <a:buSzPts val="2240"/>
              <a:buFont typeface="Noto Sans Symbols"/>
              <a:buChar char="●"/>
              <a:defRPr sz="2800">
                <a:solidFill>
                  <a:schemeClr val="lt1"/>
                </a:solidFill>
                <a:latin typeface="Tahoma"/>
                <a:ea typeface="Tahoma"/>
                <a:cs typeface="Tahoma"/>
                <a:sym typeface="Tahoma"/>
              </a:defRPr>
            </a:lvl1pPr>
            <a:lvl2pPr indent="-350519" lvl="1" marL="914400" marR="0" rtl="0" algn="l">
              <a:spcBef>
                <a:spcPts val="480"/>
              </a:spcBef>
              <a:spcAft>
                <a:spcPts val="0"/>
              </a:spcAft>
              <a:buClr>
                <a:schemeClr val="folHlink"/>
              </a:buClr>
              <a:buSzPts val="1920"/>
              <a:buFont typeface="Noto Sans Symbols"/>
              <a:buChar char="●"/>
              <a:defRPr b="0" i="0" sz="2400" u="none" cap="none" strike="noStrike">
                <a:solidFill>
                  <a:schemeClr val="lt1"/>
                </a:solidFill>
                <a:latin typeface="Tahoma"/>
                <a:ea typeface="Tahoma"/>
                <a:cs typeface="Tahoma"/>
                <a:sym typeface="Tahoma"/>
              </a:defRPr>
            </a:lvl2pPr>
            <a:lvl3pPr indent="-330200" lvl="2" marL="1371600" marR="0" rtl="0" algn="l">
              <a:spcBef>
                <a:spcPts val="400"/>
              </a:spcBef>
              <a:spcAft>
                <a:spcPts val="0"/>
              </a:spcAft>
              <a:buClr>
                <a:schemeClr val="lt2"/>
              </a:buClr>
              <a:buSzPts val="1600"/>
              <a:buFont typeface="Noto Sans Symbols"/>
              <a:buChar char="●"/>
              <a:defRPr b="0" i="0" sz="2000" u="none" cap="none" strike="noStrike">
                <a:solidFill>
                  <a:schemeClr val="lt1"/>
                </a:solidFill>
                <a:latin typeface="Tahoma"/>
                <a:ea typeface="Tahoma"/>
                <a:cs typeface="Tahoma"/>
                <a:sym typeface="Tahoma"/>
              </a:defRPr>
            </a:lvl3pPr>
            <a:lvl4pPr indent="-320039" lvl="3" marL="1828800" marR="0" rtl="0" algn="l">
              <a:spcBef>
                <a:spcPts val="360"/>
              </a:spcBef>
              <a:spcAft>
                <a:spcPts val="0"/>
              </a:spcAft>
              <a:buClr>
                <a:schemeClr val="hlink"/>
              </a:buClr>
              <a:buSzPts val="1440"/>
              <a:buFont typeface="Noto Sans Symbols"/>
              <a:buChar char="●"/>
              <a:defRPr b="0" i="0" sz="1800" u="none" cap="none" strike="noStrike">
                <a:solidFill>
                  <a:schemeClr val="lt1"/>
                </a:solidFill>
                <a:latin typeface="Tahoma"/>
                <a:ea typeface="Tahoma"/>
                <a:cs typeface="Tahoma"/>
                <a:sym typeface="Tahoma"/>
              </a:defRPr>
            </a:lvl4pPr>
            <a:lvl5pPr indent="-320039" lvl="4" marL="2286000" marR="0" rtl="0" algn="l">
              <a:spcBef>
                <a:spcPts val="360"/>
              </a:spcBef>
              <a:spcAft>
                <a:spcPts val="0"/>
              </a:spcAft>
              <a:buClr>
                <a:schemeClr val="lt1"/>
              </a:buClr>
              <a:buSzPts val="1440"/>
              <a:buFont typeface="Noto Sans Symbols"/>
              <a:buChar char="●"/>
              <a:defRPr b="0" i="0" sz="1800" u="none" cap="none" strike="noStrike">
                <a:solidFill>
                  <a:schemeClr val="lt1"/>
                </a:solidFill>
                <a:latin typeface="Tahoma"/>
                <a:ea typeface="Tahoma"/>
                <a:cs typeface="Tahoma"/>
                <a:sym typeface="Tahoma"/>
              </a:defRPr>
            </a:lvl5pPr>
            <a:lvl6pPr indent="-320039" lvl="5" marL="2743200" marR="0" rtl="0" algn="l">
              <a:spcBef>
                <a:spcPts val="360"/>
              </a:spcBef>
              <a:spcAft>
                <a:spcPts val="0"/>
              </a:spcAft>
              <a:buClr>
                <a:schemeClr val="lt1"/>
              </a:buClr>
              <a:buSzPts val="1440"/>
              <a:buFont typeface="Noto Sans Symbols"/>
              <a:buChar char="●"/>
              <a:defRPr b="0" i="0" sz="1800" u="none" cap="none" strike="noStrike">
                <a:solidFill>
                  <a:schemeClr val="lt1"/>
                </a:solidFill>
                <a:latin typeface="Tahoma"/>
                <a:ea typeface="Tahoma"/>
                <a:cs typeface="Tahoma"/>
                <a:sym typeface="Tahoma"/>
              </a:defRPr>
            </a:lvl6pPr>
            <a:lvl7pPr indent="-320039" lvl="6" marL="3200400" marR="0" rtl="0" algn="l">
              <a:spcBef>
                <a:spcPts val="360"/>
              </a:spcBef>
              <a:spcAft>
                <a:spcPts val="0"/>
              </a:spcAft>
              <a:buClr>
                <a:schemeClr val="lt1"/>
              </a:buClr>
              <a:buSzPts val="1440"/>
              <a:buFont typeface="Noto Sans Symbols"/>
              <a:buChar char="●"/>
              <a:defRPr b="0" i="0" sz="1800" u="none" cap="none" strike="noStrike">
                <a:solidFill>
                  <a:schemeClr val="lt1"/>
                </a:solidFill>
                <a:latin typeface="Tahoma"/>
                <a:ea typeface="Tahoma"/>
                <a:cs typeface="Tahoma"/>
                <a:sym typeface="Tahoma"/>
              </a:defRPr>
            </a:lvl7pPr>
            <a:lvl8pPr indent="-320040" lvl="7" marL="3657600" marR="0" rtl="0" algn="l">
              <a:spcBef>
                <a:spcPts val="360"/>
              </a:spcBef>
              <a:spcAft>
                <a:spcPts val="0"/>
              </a:spcAft>
              <a:buClr>
                <a:schemeClr val="lt1"/>
              </a:buClr>
              <a:buSzPts val="1440"/>
              <a:buFont typeface="Noto Sans Symbols"/>
              <a:buChar char="●"/>
              <a:defRPr b="0" i="0" sz="1800" u="none" cap="none" strike="noStrike">
                <a:solidFill>
                  <a:schemeClr val="lt1"/>
                </a:solidFill>
                <a:latin typeface="Tahoma"/>
                <a:ea typeface="Tahoma"/>
                <a:cs typeface="Tahoma"/>
                <a:sym typeface="Tahoma"/>
              </a:defRPr>
            </a:lvl8pPr>
            <a:lvl9pPr indent="-320040" lvl="8" marL="4114800" marR="0" rtl="0" algn="l">
              <a:spcBef>
                <a:spcPts val="360"/>
              </a:spcBef>
              <a:spcAft>
                <a:spcPts val="0"/>
              </a:spcAft>
              <a:buClr>
                <a:schemeClr val="lt1"/>
              </a:buClr>
              <a:buSzPts val="1440"/>
              <a:buFont typeface="Noto Sans Symbols"/>
              <a:buChar char="●"/>
              <a:defRPr b="0" i="0" sz="1800" u="none" cap="none" strike="noStrike">
                <a:solidFill>
                  <a:schemeClr val="lt1"/>
                </a:solidFill>
                <a:latin typeface="Tahoma"/>
                <a:ea typeface="Tahoma"/>
                <a:cs typeface="Tahoma"/>
                <a:sym typeface="Tahoma"/>
              </a:defRPr>
            </a:lvl9pPr>
          </a:lstStyle>
          <a:p/>
        </p:txBody>
      </p:sp>
      <p:sp>
        <p:nvSpPr>
          <p:cNvPr id="125" name="Google Shape;125;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126" name="Google Shape;126;p12"/>
          <p:cNvSpPr txBox="1"/>
          <p:nvPr>
            <p:ph idx="12" type="sldNum"/>
          </p:nvPr>
        </p:nvSpPr>
        <p:spPr>
          <a:xfrm>
            <a:off x="6553200" y="6243637"/>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p12"/>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8" name="Shape 128"/>
        <p:cNvGrpSpPr/>
        <p:nvPr/>
      </p:nvGrpSpPr>
      <p:grpSpPr>
        <a:xfrm>
          <a:off x="0" y="0"/>
          <a:ext cx="0" cy="0"/>
          <a:chOff x="0" y="0"/>
          <a:chExt cx="0" cy="0"/>
        </a:xfrm>
      </p:grpSpPr>
      <p:sp>
        <p:nvSpPr>
          <p:cNvPr id="129" name="Google Shape;129;p13"/>
          <p:cNvSpPr txBox="1"/>
          <p:nvPr>
            <p:ph type="title"/>
          </p:nvPr>
        </p:nvSpPr>
        <p:spPr>
          <a:xfrm>
            <a:off x="722313" y="4406900"/>
            <a:ext cx="7772400" cy="1362075"/>
          </a:xfrm>
          <a:prstGeom prst="rect">
            <a:avLst/>
          </a:prstGeom>
          <a:noFill/>
          <a:ln>
            <a:noFill/>
          </a:ln>
        </p:spPr>
        <p:txBody>
          <a:bodyPr anchorCtr="1" anchor="t" bIns="45700" lIns="91425" spcFirstLastPara="1" rIns="91425" wrap="square" tIns="45700"/>
          <a:lstStyle>
            <a:lvl1pPr lvl="0" marR="0" rtl="0" algn="l">
              <a:spcBef>
                <a:spcPts val="0"/>
              </a:spcBef>
              <a:spcAft>
                <a:spcPts val="0"/>
              </a:spcAft>
              <a:buSzPts val="1400"/>
              <a:buNone/>
              <a:defRPr b="1" i="0" sz="40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9pPr>
          </a:lstStyle>
          <a:p/>
        </p:txBody>
      </p:sp>
      <p:sp>
        <p:nvSpPr>
          <p:cNvPr id="130" name="Google Shape;130;p1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chemeClr val="hlink"/>
              </a:buClr>
              <a:buSzPts val="1600"/>
              <a:buFont typeface="Noto Sans Symbols"/>
              <a:buNone/>
              <a:defRPr sz="2000">
                <a:solidFill>
                  <a:schemeClr val="lt1"/>
                </a:solidFill>
                <a:latin typeface="Tahoma"/>
                <a:ea typeface="Tahoma"/>
                <a:cs typeface="Tahoma"/>
                <a:sym typeface="Tahoma"/>
              </a:defRPr>
            </a:lvl1pPr>
            <a:lvl2pPr indent="-228600" lvl="1" marL="914400" marR="0" rtl="0" algn="l">
              <a:spcBef>
                <a:spcPts val="360"/>
              </a:spcBef>
              <a:spcAft>
                <a:spcPts val="0"/>
              </a:spcAft>
              <a:buClr>
                <a:schemeClr val="folHlink"/>
              </a:buClr>
              <a:buSzPts val="1440"/>
              <a:buFont typeface="Noto Sans Symbols"/>
              <a:buNone/>
              <a:defRPr b="0" i="0" sz="1800" u="none" cap="none" strike="noStrike">
                <a:solidFill>
                  <a:schemeClr val="lt1"/>
                </a:solidFill>
                <a:latin typeface="Tahoma"/>
                <a:ea typeface="Tahoma"/>
                <a:cs typeface="Tahoma"/>
                <a:sym typeface="Tahoma"/>
              </a:defRPr>
            </a:lvl2pPr>
            <a:lvl3pPr indent="-228600" lvl="2" marL="1371600" marR="0" rtl="0" algn="l">
              <a:spcBef>
                <a:spcPts val="320"/>
              </a:spcBef>
              <a:spcAft>
                <a:spcPts val="0"/>
              </a:spcAft>
              <a:buClr>
                <a:schemeClr val="lt2"/>
              </a:buClr>
              <a:buSzPts val="1280"/>
              <a:buFont typeface="Noto Sans Symbols"/>
              <a:buNone/>
              <a:defRPr b="0" i="0" sz="1600" u="none" cap="none" strike="noStrike">
                <a:solidFill>
                  <a:schemeClr val="lt1"/>
                </a:solidFill>
                <a:latin typeface="Tahoma"/>
                <a:ea typeface="Tahoma"/>
                <a:cs typeface="Tahoma"/>
                <a:sym typeface="Tahoma"/>
              </a:defRPr>
            </a:lvl3pPr>
            <a:lvl4pPr indent="-228600" lvl="3" marL="1828800" marR="0" rtl="0" algn="l">
              <a:spcBef>
                <a:spcPts val="280"/>
              </a:spcBef>
              <a:spcAft>
                <a:spcPts val="0"/>
              </a:spcAft>
              <a:buClr>
                <a:schemeClr val="hlink"/>
              </a:buClr>
              <a:buSzPts val="1120"/>
              <a:buFont typeface="Noto Sans Symbols"/>
              <a:buNone/>
              <a:defRPr b="0" i="0" sz="1400" u="none" cap="none" strike="noStrike">
                <a:solidFill>
                  <a:schemeClr val="lt1"/>
                </a:solidFill>
                <a:latin typeface="Tahoma"/>
                <a:ea typeface="Tahoma"/>
                <a:cs typeface="Tahoma"/>
                <a:sym typeface="Tahoma"/>
              </a:defRPr>
            </a:lvl4pPr>
            <a:lvl5pPr indent="-228600" lvl="4" marL="2286000" marR="0" rtl="0" algn="l">
              <a:spcBef>
                <a:spcPts val="280"/>
              </a:spcBef>
              <a:spcAft>
                <a:spcPts val="0"/>
              </a:spcAft>
              <a:buClr>
                <a:schemeClr val="lt1"/>
              </a:buClr>
              <a:buSzPts val="1120"/>
              <a:buFont typeface="Noto Sans Symbols"/>
              <a:buNone/>
              <a:defRPr b="0" i="0" sz="1400" u="none" cap="none" strike="noStrike">
                <a:solidFill>
                  <a:schemeClr val="lt1"/>
                </a:solidFill>
                <a:latin typeface="Tahoma"/>
                <a:ea typeface="Tahoma"/>
                <a:cs typeface="Tahoma"/>
                <a:sym typeface="Tahoma"/>
              </a:defRPr>
            </a:lvl5pPr>
            <a:lvl6pPr indent="-228600" lvl="5" marL="2743200" marR="0" rtl="0" algn="l">
              <a:spcBef>
                <a:spcPts val="280"/>
              </a:spcBef>
              <a:spcAft>
                <a:spcPts val="0"/>
              </a:spcAft>
              <a:buClr>
                <a:schemeClr val="lt1"/>
              </a:buClr>
              <a:buSzPts val="1120"/>
              <a:buFont typeface="Noto Sans Symbols"/>
              <a:buNone/>
              <a:defRPr b="0" i="0" sz="1400" u="none" cap="none" strike="noStrike">
                <a:solidFill>
                  <a:schemeClr val="lt1"/>
                </a:solidFill>
                <a:latin typeface="Tahoma"/>
                <a:ea typeface="Tahoma"/>
                <a:cs typeface="Tahoma"/>
                <a:sym typeface="Tahoma"/>
              </a:defRPr>
            </a:lvl6pPr>
            <a:lvl7pPr indent="-228600" lvl="6" marL="3200400" marR="0" rtl="0" algn="l">
              <a:spcBef>
                <a:spcPts val="280"/>
              </a:spcBef>
              <a:spcAft>
                <a:spcPts val="0"/>
              </a:spcAft>
              <a:buClr>
                <a:schemeClr val="lt1"/>
              </a:buClr>
              <a:buSzPts val="1120"/>
              <a:buFont typeface="Noto Sans Symbols"/>
              <a:buNone/>
              <a:defRPr b="0" i="0" sz="1400" u="none" cap="none" strike="noStrike">
                <a:solidFill>
                  <a:schemeClr val="lt1"/>
                </a:solidFill>
                <a:latin typeface="Tahoma"/>
                <a:ea typeface="Tahoma"/>
                <a:cs typeface="Tahoma"/>
                <a:sym typeface="Tahoma"/>
              </a:defRPr>
            </a:lvl7pPr>
            <a:lvl8pPr indent="-228600" lvl="7" marL="3657600" marR="0" rtl="0" algn="l">
              <a:spcBef>
                <a:spcPts val="280"/>
              </a:spcBef>
              <a:spcAft>
                <a:spcPts val="0"/>
              </a:spcAft>
              <a:buClr>
                <a:schemeClr val="lt1"/>
              </a:buClr>
              <a:buSzPts val="1120"/>
              <a:buFont typeface="Noto Sans Symbols"/>
              <a:buNone/>
              <a:defRPr b="0" i="0" sz="1400" u="none" cap="none" strike="noStrike">
                <a:solidFill>
                  <a:schemeClr val="lt1"/>
                </a:solidFill>
                <a:latin typeface="Tahoma"/>
                <a:ea typeface="Tahoma"/>
                <a:cs typeface="Tahoma"/>
                <a:sym typeface="Tahoma"/>
              </a:defRPr>
            </a:lvl8pPr>
            <a:lvl9pPr indent="-228600" lvl="8" marL="4114800" marR="0" rtl="0" algn="l">
              <a:spcBef>
                <a:spcPts val="280"/>
              </a:spcBef>
              <a:spcAft>
                <a:spcPts val="0"/>
              </a:spcAft>
              <a:buClr>
                <a:schemeClr val="lt1"/>
              </a:buClr>
              <a:buSzPts val="1120"/>
              <a:buFont typeface="Noto Sans Symbols"/>
              <a:buNone/>
              <a:defRPr b="0" i="0" sz="1400" u="none" cap="none" strike="noStrike">
                <a:solidFill>
                  <a:schemeClr val="lt1"/>
                </a:solidFill>
                <a:latin typeface="Tahoma"/>
                <a:ea typeface="Tahoma"/>
                <a:cs typeface="Tahoma"/>
                <a:sym typeface="Tahoma"/>
              </a:defRPr>
            </a:lvl9pPr>
          </a:lstStyle>
          <a:p/>
        </p:txBody>
      </p:sp>
      <p:sp>
        <p:nvSpPr>
          <p:cNvPr id="131" name="Google Shape;131;p1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132" name="Google Shape;132;p13"/>
          <p:cNvSpPr txBox="1"/>
          <p:nvPr>
            <p:ph idx="12" type="sldNum"/>
          </p:nvPr>
        </p:nvSpPr>
        <p:spPr>
          <a:xfrm>
            <a:off x="6553200" y="6243637"/>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133" name="Google Shape;133;p13"/>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1" name="Shape 71"/>
        <p:cNvGrpSpPr/>
        <p:nvPr/>
      </p:nvGrpSpPr>
      <p:grpSpPr>
        <a:xfrm>
          <a:off x="0" y="0"/>
          <a:ext cx="0" cy="0"/>
          <a:chOff x="0" y="0"/>
          <a:chExt cx="0" cy="0"/>
        </a:xfrm>
      </p:grpSpPr>
      <p:sp>
        <p:nvSpPr>
          <p:cNvPr id="72" name="Google Shape;72;p4"/>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lstStyle>
            <a:lvl1pPr lvl="0"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9pPr>
          </a:lstStyle>
          <a:p/>
        </p:txBody>
      </p:sp>
      <p:sp>
        <p:nvSpPr>
          <p:cNvPr id="73" name="Google Shape;73;p4"/>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370840" lvl="1" marL="914400" marR="0" rtl="0" algn="l">
              <a:spcBef>
                <a:spcPts val="560"/>
              </a:spcBef>
              <a:spcAft>
                <a:spcPts val="0"/>
              </a:spcAft>
              <a:buClr>
                <a:schemeClr val="folHlink"/>
              </a:buClr>
              <a:buSzPts val="2240"/>
              <a:buFont typeface="Noto Sans Symbols"/>
              <a:buChar char="●"/>
              <a:defRPr b="0" i="0" sz="2800" u="none" cap="none" strike="noStrike">
                <a:solidFill>
                  <a:schemeClr val="lt1"/>
                </a:solidFill>
                <a:latin typeface="Tahoma"/>
                <a:ea typeface="Tahoma"/>
                <a:cs typeface="Tahoma"/>
                <a:sym typeface="Tahoma"/>
              </a:defRPr>
            </a:lvl2pPr>
            <a:lvl3pPr indent="-350519" lvl="2" marL="1371600" marR="0" rtl="0" algn="l">
              <a:spcBef>
                <a:spcPts val="480"/>
              </a:spcBef>
              <a:spcAft>
                <a:spcPts val="0"/>
              </a:spcAft>
              <a:buClr>
                <a:schemeClr val="lt2"/>
              </a:buClr>
              <a:buSzPts val="1920"/>
              <a:buFont typeface="Noto Sans Symbols"/>
              <a:buChar char="●"/>
              <a:defRPr b="0" i="0" sz="2400" u="none" cap="none" strike="noStrike">
                <a:solidFill>
                  <a:schemeClr val="lt1"/>
                </a:solidFill>
                <a:latin typeface="Tahoma"/>
                <a:ea typeface="Tahoma"/>
                <a:cs typeface="Tahoma"/>
                <a:sym typeface="Tahoma"/>
              </a:defRPr>
            </a:lvl3pPr>
            <a:lvl4pPr indent="-330200" lvl="3" marL="1828800"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4pPr>
            <a:lvl5pPr indent="-330200" lvl="4" marL="22860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5pPr>
            <a:lvl6pPr indent="-330200" lvl="5" marL="27432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6pPr>
            <a:lvl7pPr indent="-330200" lvl="6" marL="32004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7pPr>
            <a:lvl8pPr indent="-330200" lvl="7" marL="36576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8pPr>
            <a:lvl9pPr indent="-330200" lvl="8" marL="41148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74" name="Google Shape;74;p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75" name="Google Shape;75;p4"/>
          <p:cNvSpPr txBox="1"/>
          <p:nvPr>
            <p:ph idx="12" type="sldNum"/>
          </p:nvPr>
        </p:nvSpPr>
        <p:spPr>
          <a:xfrm>
            <a:off x="6553200" y="6243637"/>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4"/>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7" name="Shape 77"/>
        <p:cNvGrpSpPr/>
        <p:nvPr/>
      </p:nvGrpSpPr>
      <p:grpSpPr>
        <a:xfrm>
          <a:off x="0" y="0"/>
          <a:ext cx="0" cy="0"/>
          <a:chOff x="0" y="0"/>
          <a:chExt cx="0" cy="0"/>
        </a:xfrm>
      </p:grpSpPr>
      <p:sp>
        <p:nvSpPr>
          <p:cNvPr id="78" name="Google Shape;78;p5"/>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lstStyle>
            <a:lvl1pPr lvl="0"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9pPr>
          </a:lstStyle>
          <a:p/>
        </p:txBody>
      </p:sp>
      <p:sp>
        <p:nvSpPr>
          <p:cNvPr id="79" name="Google Shape;79;p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80" name="Google Shape;80;p5"/>
          <p:cNvSpPr txBox="1"/>
          <p:nvPr>
            <p:ph idx="12" type="sldNum"/>
          </p:nvPr>
        </p:nvSpPr>
        <p:spPr>
          <a:xfrm>
            <a:off x="6553200" y="6243637"/>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5"/>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6"/>
          <p:cNvSpPr txBox="1"/>
          <p:nvPr>
            <p:ph type="title"/>
          </p:nvPr>
        </p:nvSpPr>
        <p:spPr>
          <a:xfrm rot="5400000">
            <a:off x="4731544" y="2175669"/>
            <a:ext cx="5853112" cy="2057400"/>
          </a:xfrm>
          <a:prstGeom prst="rect">
            <a:avLst/>
          </a:prstGeom>
          <a:noFill/>
          <a:ln>
            <a:noFill/>
          </a:ln>
        </p:spPr>
        <p:txBody>
          <a:bodyPr anchorCtr="1" anchor="ctr" bIns="45700" lIns="91425" spcFirstLastPara="1" rIns="91425" wrap="square" tIns="45700"/>
          <a:lstStyle>
            <a:lvl1pPr lvl="0"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9pPr>
          </a:lstStyle>
          <a:p/>
        </p:txBody>
      </p:sp>
      <p:sp>
        <p:nvSpPr>
          <p:cNvPr id="84" name="Google Shape;84;p6"/>
          <p:cNvSpPr txBox="1"/>
          <p:nvPr>
            <p:ph idx="1" type="body"/>
          </p:nvPr>
        </p:nvSpPr>
        <p:spPr>
          <a:xfrm rot="5400000">
            <a:off x="540544" y="194469"/>
            <a:ext cx="5853112" cy="6019800"/>
          </a:xfrm>
          <a:prstGeom prst="rect">
            <a:avLst/>
          </a:prstGeom>
          <a:noFill/>
          <a:ln>
            <a:noFill/>
          </a:ln>
        </p:spPr>
        <p:txBody>
          <a:bodyPr anchorCtr="0" anchor="t" bIns="45700" lIns="91425" spcFirstLastPara="1" rIns="91425" wrap="square" tIns="45700"/>
          <a:lstStyle>
            <a:lvl1pPr indent="-391160" lvl="0" marL="457200" marR="0" rtl="0" algn="l">
              <a:spcBef>
                <a:spcPts val="640"/>
              </a:spcBef>
              <a:spcAft>
                <a:spcPts val="0"/>
              </a:spcAft>
              <a:buClr>
                <a:schemeClr val="hlink"/>
              </a:buClr>
              <a:buSzPts val="2560"/>
              <a:buFont typeface="Noto Sans Symbols"/>
              <a:buChar char="●"/>
              <a:defRPr sz="3200">
                <a:solidFill>
                  <a:schemeClr val="lt1"/>
                </a:solidFill>
                <a:latin typeface="Tahoma"/>
                <a:ea typeface="Tahoma"/>
                <a:cs typeface="Tahoma"/>
                <a:sym typeface="Tahoma"/>
              </a:defRPr>
            </a:lvl1pPr>
            <a:lvl2pPr indent="-370840" lvl="1" marL="914400" marR="0" rtl="0" algn="l">
              <a:spcBef>
                <a:spcPts val="560"/>
              </a:spcBef>
              <a:spcAft>
                <a:spcPts val="0"/>
              </a:spcAft>
              <a:buClr>
                <a:schemeClr val="folHlink"/>
              </a:buClr>
              <a:buSzPts val="2240"/>
              <a:buFont typeface="Noto Sans Symbols"/>
              <a:buChar char="●"/>
              <a:defRPr b="0" i="0" sz="2800" u="none" cap="none" strike="noStrike">
                <a:solidFill>
                  <a:schemeClr val="lt1"/>
                </a:solidFill>
                <a:latin typeface="Tahoma"/>
                <a:ea typeface="Tahoma"/>
                <a:cs typeface="Tahoma"/>
                <a:sym typeface="Tahoma"/>
              </a:defRPr>
            </a:lvl2pPr>
            <a:lvl3pPr indent="-350519" lvl="2" marL="1371600" marR="0" rtl="0" algn="l">
              <a:spcBef>
                <a:spcPts val="480"/>
              </a:spcBef>
              <a:spcAft>
                <a:spcPts val="0"/>
              </a:spcAft>
              <a:buClr>
                <a:schemeClr val="lt2"/>
              </a:buClr>
              <a:buSzPts val="1920"/>
              <a:buFont typeface="Noto Sans Symbols"/>
              <a:buChar char="●"/>
              <a:defRPr b="0" i="0" sz="2400" u="none" cap="none" strike="noStrike">
                <a:solidFill>
                  <a:schemeClr val="lt1"/>
                </a:solidFill>
                <a:latin typeface="Tahoma"/>
                <a:ea typeface="Tahoma"/>
                <a:cs typeface="Tahoma"/>
                <a:sym typeface="Tahoma"/>
              </a:defRPr>
            </a:lvl3pPr>
            <a:lvl4pPr indent="-330200" lvl="3" marL="1828800"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4pPr>
            <a:lvl5pPr indent="-330200" lvl="4" marL="22860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5pPr>
            <a:lvl6pPr indent="-330200" lvl="5" marL="27432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6pPr>
            <a:lvl7pPr indent="-330200" lvl="6" marL="32004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7pPr>
            <a:lvl8pPr indent="-330200" lvl="7" marL="36576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8pPr>
            <a:lvl9pPr indent="-330200" lvl="8" marL="41148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85" name="Google Shape;85;p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86" name="Google Shape;86;p6"/>
          <p:cNvSpPr txBox="1"/>
          <p:nvPr>
            <p:ph idx="12" type="sldNum"/>
          </p:nvPr>
        </p:nvSpPr>
        <p:spPr>
          <a:xfrm>
            <a:off x="6553200" y="6243637"/>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p6"/>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8" name="Shape 88"/>
        <p:cNvGrpSpPr/>
        <p:nvPr/>
      </p:nvGrpSpPr>
      <p:grpSpPr>
        <a:xfrm>
          <a:off x="0" y="0"/>
          <a:ext cx="0" cy="0"/>
          <a:chOff x="0" y="0"/>
          <a:chExt cx="0" cy="0"/>
        </a:xfrm>
      </p:grpSpPr>
      <p:sp>
        <p:nvSpPr>
          <p:cNvPr id="89" name="Google Shape;89;p7"/>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lstStyle>
            <a:lvl1pPr lvl="0"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9pPr>
          </a:lstStyle>
          <a:p/>
        </p:txBody>
      </p:sp>
      <p:sp>
        <p:nvSpPr>
          <p:cNvPr id="90" name="Google Shape;90;p7"/>
          <p:cNvSpPr txBox="1"/>
          <p:nvPr>
            <p:ph idx="1" type="body"/>
          </p:nvPr>
        </p:nvSpPr>
        <p:spPr>
          <a:xfrm rot="5400000">
            <a:off x="2306637" y="-249238"/>
            <a:ext cx="4530725" cy="8229600"/>
          </a:xfrm>
          <a:prstGeom prst="rect">
            <a:avLst/>
          </a:prstGeom>
          <a:noFill/>
          <a:ln>
            <a:noFill/>
          </a:ln>
        </p:spPr>
        <p:txBody>
          <a:bodyPr anchorCtr="0" anchor="t" bIns="45700" lIns="91425" spcFirstLastPara="1" rIns="91425" wrap="square" tIns="45700"/>
          <a:lstStyle>
            <a:lvl1pPr indent="-391160" lvl="0" marL="457200" marR="0" rtl="0" algn="l">
              <a:spcBef>
                <a:spcPts val="640"/>
              </a:spcBef>
              <a:spcAft>
                <a:spcPts val="0"/>
              </a:spcAft>
              <a:buClr>
                <a:schemeClr val="hlink"/>
              </a:buClr>
              <a:buSzPts val="2560"/>
              <a:buFont typeface="Noto Sans Symbols"/>
              <a:buChar char="●"/>
              <a:defRPr sz="3200">
                <a:solidFill>
                  <a:schemeClr val="lt1"/>
                </a:solidFill>
                <a:latin typeface="Tahoma"/>
                <a:ea typeface="Tahoma"/>
                <a:cs typeface="Tahoma"/>
                <a:sym typeface="Tahoma"/>
              </a:defRPr>
            </a:lvl1pPr>
            <a:lvl2pPr indent="-370840" lvl="1" marL="914400" marR="0" rtl="0" algn="l">
              <a:spcBef>
                <a:spcPts val="560"/>
              </a:spcBef>
              <a:spcAft>
                <a:spcPts val="0"/>
              </a:spcAft>
              <a:buClr>
                <a:schemeClr val="folHlink"/>
              </a:buClr>
              <a:buSzPts val="2240"/>
              <a:buFont typeface="Noto Sans Symbols"/>
              <a:buChar char="●"/>
              <a:defRPr b="0" i="0" sz="2800" u="none" cap="none" strike="noStrike">
                <a:solidFill>
                  <a:schemeClr val="lt1"/>
                </a:solidFill>
                <a:latin typeface="Tahoma"/>
                <a:ea typeface="Tahoma"/>
                <a:cs typeface="Tahoma"/>
                <a:sym typeface="Tahoma"/>
              </a:defRPr>
            </a:lvl2pPr>
            <a:lvl3pPr indent="-350519" lvl="2" marL="1371600" marR="0" rtl="0" algn="l">
              <a:spcBef>
                <a:spcPts val="480"/>
              </a:spcBef>
              <a:spcAft>
                <a:spcPts val="0"/>
              </a:spcAft>
              <a:buClr>
                <a:schemeClr val="lt2"/>
              </a:buClr>
              <a:buSzPts val="1920"/>
              <a:buFont typeface="Noto Sans Symbols"/>
              <a:buChar char="●"/>
              <a:defRPr b="0" i="0" sz="2400" u="none" cap="none" strike="noStrike">
                <a:solidFill>
                  <a:schemeClr val="lt1"/>
                </a:solidFill>
                <a:latin typeface="Tahoma"/>
                <a:ea typeface="Tahoma"/>
                <a:cs typeface="Tahoma"/>
                <a:sym typeface="Tahoma"/>
              </a:defRPr>
            </a:lvl3pPr>
            <a:lvl4pPr indent="-330200" lvl="3" marL="1828800"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4pPr>
            <a:lvl5pPr indent="-330200" lvl="4" marL="22860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5pPr>
            <a:lvl6pPr indent="-330200" lvl="5" marL="27432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6pPr>
            <a:lvl7pPr indent="-330200" lvl="6" marL="32004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7pPr>
            <a:lvl8pPr indent="-330200" lvl="7" marL="36576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8pPr>
            <a:lvl9pPr indent="-330200" lvl="8" marL="41148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91" name="Google Shape;91;p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92" name="Google Shape;92;p7"/>
          <p:cNvSpPr txBox="1"/>
          <p:nvPr>
            <p:ph idx="12" type="sldNum"/>
          </p:nvPr>
        </p:nvSpPr>
        <p:spPr>
          <a:xfrm>
            <a:off x="6553200" y="6243637"/>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7"/>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4" name="Shape 94"/>
        <p:cNvGrpSpPr/>
        <p:nvPr/>
      </p:nvGrpSpPr>
      <p:grpSpPr>
        <a:xfrm>
          <a:off x="0" y="0"/>
          <a:ext cx="0" cy="0"/>
          <a:chOff x="0" y="0"/>
          <a:chExt cx="0" cy="0"/>
        </a:xfrm>
      </p:grpSpPr>
      <p:sp>
        <p:nvSpPr>
          <p:cNvPr id="95" name="Google Shape;95;p8"/>
          <p:cNvSpPr txBox="1"/>
          <p:nvPr>
            <p:ph type="title"/>
          </p:nvPr>
        </p:nvSpPr>
        <p:spPr>
          <a:xfrm>
            <a:off x="1792288" y="4800600"/>
            <a:ext cx="5486400" cy="566738"/>
          </a:xfrm>
          <a:prstGeom prst="rect">
            <a:avLst/>
          </a:prstGeom>
          <a:noFill/>
          <a:ln>
            <a:noFill/>
          </a:ln>
        </p:spPr>
        <p:txBody>
          <a:bodyPr anchorCtr="1" anchor="b" bIns="45700" lIns="91425" spcFirstLastPara="1" rIns="91425" wrap="square" tIns="45700"/>
          <a:lstStyle>
            <a:lvl1pPr lvl="0" marR="0" rtl="0" algn="l">
              <a:spcBef>
                <a:spcPts val="0"/>
              </a:spcBef>
              <a:spcAft>
                <a:spcPts val="0"/>
              </a:spcAft>
              <a:buSzPts val="1400"/>
              <a:buNone/>
              <a:defRPr b="1" i="0" sz="20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9pPr>
          </a:lstStyle>
          <a:p/>
        </p:txBody>
      </p:sp>
      <p:sp>
        <p:nvSpPr>
          <p:cNvPr id="96" name="Google Shape;96;p8"/>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hlink"/>
              </a:buClr>
              <a:buSzPts val="2560"/>
              <a:buFont typeface="Noto Sans Symbols"/>
              <a:buNone/>
              <a:defRPr sz="3200">
                <a:solidFill>
                  <a:schemeClr val="lt1"/>
                </a:solidFill>
                <a:latin typeface="Tahoma"/>
                <a:ea typeface="Tahoma"/>
                <a:cs typeface="Tahoma"/>
                <a:sym typeface="Tahoma"/>
              </a:defRPr>
            </a:lvl1pPr>
            <a:lvl2pPr lvl="1" marR="0" rtl="0" algn="l">
              <a:spcBef>
                <a:spcPts val="560"/>
              </a:spcBef>
              <a:spcAft>
                <a:spcPts val="0"/>
              </a:spcAft>
              <a:buClr>
                <a:schemeClr val="folHlink"/>
              </a:buClr>
              <a:buSzPts val="2240"/>
              <a:buFont typeface="Noto Sans Symbols"/>
              <a:buNone/>
              <a:defRPr b="0" i="0" sz="2800" u="none" cap="none" strike="noStrike">
                <a:solidFill>
                  <a:schemeClr val="lt1"/>
                </a:solidFill>
                <a:latin typeface="Tahoma"/>
                <a:ea typeface="Tahoma"/>
                <a:cs typeface="Tahoma"/>
                <a:sym typeface="Tahoma"/>
              </a:defRPr>
            </a:lvl2pPr>
            <a:lvl3pPr lvl="2" marR="0" rtl="0" algn="l">
              <a:spcBef>
                <a:spcPts val="480"/>
              </a:spcBef>
              <a:spcAft>
                <a:spcPts val="0"/>
              </a:spcAft>
              <a:buClr>
                <a:schemeClr val="lt2"/>
              </a:buClr>
              <a:buSzPts val="1920"/>
              <a:buFont typeface="Noto Sans Symbols"/>
              <a:buNone/>
              <a:defRPr b="0" i="0" sz="2400" u="none" cap="none" strike="noStrike">
                <a:solidFill>
                  <a:schemeClr val="lt1"/>
                </a:solidFill>
                <a:latin typeface="Tahoma"/>
                <a:ea typeface="Tahoma"/>
                <a:cs typeface="Tahoma"/>
                <a:sym typeface="Tahoma"/>
              </a:defRPr>
            </a:lvl3pPr>
            <a:lvl4pPr lvl="3" marR="0" rtl="0" algn="l">
              <a:spcBef>
                <a:spcPts val="400"/>
              </a:spcBef>
              <a:spcAft>
                <a:spcPts val="0"/>
              </a:spcAft>
              <a:buClr>
                <a:schemeClr val="hlink"/>
              </a:buClr>
              <a:buSzPts val="1600"/>
              <a:buFont typeface="Noto Sans Symbols"/>
              <a:buNone/>
              <a:defRPr b="0" i="0" sz="2000" u="none" cap="none" strike="noStrike">
                <a:solidFill>
                  <a:schemeClr val="lt1"/>
                </a:solidFill>
                <a:latin typeface="Tahoma"/>
                <a:ea typeface="Tahoma"/>
                <a:cs typeface="Tahoma"/>
                <a:sym typeface="Tahoma"/>
              </a:defRPr>
            </a:lvl4pPr>
            <a:lvl5pPr lvl="4" marR="0" rtl="0" algn="l">
              <a:spcBef>
                <a:spcPts val="400"/>
              </a:spcBef>
              <a:spcAft>
                <a:spcPts val="0"/>
              </a:spcAft>
              <a:buClr>
                <a:schemeClr val="lt1"/>
              </a:buClr>
              <a:buSzPts val="1600"/>
              <a:buFont typeface="Noto Sans Symbols"/>
              <a:buNone/>
              <a:defRPr b="0" i="0" sz="2000" u="none" cap="none" strike="noStrike">
                <a:solidFill>
                  <a:schemeClr val="lt1"/>
                </a:solidFill>
                <a:latin typeface="Tahoma"/>
                <a:ea typeface="Tahoma"/>
                <a:cs typeface="Tahoma"/>
                <a:sym typeface="Tahoma"/>
              </a:defRPr>
            </a:lvl5pPr>
            <a:lvl6pPr lvl="5" marR="0" rtl="0" algn="l">
              <a:spcBef>
                <a:spcPts val="400"/>
              </a:spcBef>
              <a:spcAft>
                <a:spcPts val="0"/>
              </a:spcAft>
              <a:buClr>
                <a:schemeClr val="lt1"/>
              </a:buClr>
              <a:buSzPts val="1600"/>
              <a:buFont typeface="Noto Sans Symbols"/>
              <a:buNone/>
              <a:defRPr b="0" i="0" sz="2000" u="none" cap="none" strike="noStrike">
                <a:solidFill>
                  <a:schemeClr val="lt1"/>
                </a:solidFill>
                <a:latin typeface="Tahoma"/>
                <a:ea typeface="Tahoma"/>
                <a:cs typeface="Tahoma"/>
                <a:sym typeface="Tahoma"/>
              </a:defRPr>
            </a:lvl6pPr>
            <a:lvl7pPr lvl="6" marR="0" rtl="0" algn="l">
              <a:spcBef>
                <a:spcPts val="400"/>
              </a:spcBef>
              <a:spcAft>
                <a:spcPts val="0"/>
              </a:spcAft>
              <a:buClr>
                <a:schemeClr val="lt1"/>
              </a:buClr>
              <a:buSzPts val="1600"/>
              <a:buFont typeface="Noto Sans Symbols"/>
              <a:buNone/>
              <a:defRPr b="0" i="0" sz="2000" u="none" cap="none" strike="noStrike">
                <a:solidFill>
                  <a:schemeClr val="lt1"/>
                </a:solidFill>
                <a:latin typeface="Tahoma"/>
                <a:ea typeface="Tahoma"/>
                <a:cs typeface="Tahoma"/>
                <a:sym typeface="Tahoma"/>
              </a:defRPr>
            </a:lvl7pPr>
            <a:lvl8pPr lvl="7" marR="0" rtl="0" algn="l">
              <a:spcBef>
                <a:spcPts val="400"/>
              </a:spcBef>
              <a:spcAft>
                <a:spcPts val="0"/>
              </a:spcAft>
              <a:buClr>
                <a:schemeClr val="lt1"/>
              </a:buClr>
              <a:buSzPts val="1600"/>
              <a:buFont typeface="Noto Sans Symbols"/>
              <a:buNone/>
              <a:defRPr b="0" i="0" sz="2000" u="none" cap="none" strike="noStrike">
                <a:solidFill>
                  <a:schemeClr val="lt1"/>
                </a:solidFill>
                <a:latin typeface="Tahoma"/>
                <a:ea typeface="Tahoma"/>
                <a:cs typeface="Tahoma"/>
                <a:sym typeface="Tahoma"/>
              </a:defRPr>
            </a:lvl8pPr>
            <a:lvl9pPr lvl="8" marR="0" rtl="0" algn="l">
              <a:spcBef>
                <a:spcPts val="400"/>
              </a:spcBef>
              <a:spcAft>
                <a:spcPts val="0"/>
              </a:spcAft>
              <a:buClr>
                <a:schemeClr val="lt1"/>
              </a:buClr>
              <a:buSzPts val="1600"/>
              <a:buFont typeface="Noto Sans Symbols"/>
              <a:buNone/>
              <a:defRPr b="0" i="0" sz="2000" u="none" cap="none" strike="noStrike">
                <a:solidFill>
                  <a:schemeClr val="lt1"/>
                </a:solidFill>
                <a:latin typeface="Tahoma"/>
                <a:ea typeface="Tahoma"/>
                <a:cs typeface="Tahoma"/>
                <a:sym typeface="Tahoma"/>
              </a:defRPr>
            </a:lvl9pPr>
          </a:lstStyle>
          <a:p/>
        </p:txBody>
      </p:sp>
      <p:sp>
        <p:nvSpPr>
          <p:cNvPr id="97" name="Google Shape;97;p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hlink"/>
              </a:buClr>
              <a:buSzPts val="1120"/>
              <a:buFont typeface="Noto Sans Symbols"/>
              <a:buNone/>
              <a:defRPr sz="1400">
                <a:solidFill>
                  <a:schemeClr val="lt1"/>
                </a:solidFill>
                <a:latin typeface="Tahoma"/>
                <a:ea typeface="Tahoma"/>
                <a:cs typeface="Tahoma"/>
                <a:sym typeface="Tahoma"/>
              </a:defRPr>
            </a:lvl1pPr>
            <a:lvl2pPr indent="-228600" lvl="1" marL="914400" marR="0" rtl="0" algn="l">
              <a:spcBef>
                <a:spcPts val="240"/>
              </a:spcBef>
              <a:spcAft>
                <a:spcPts val="0"/>
              </a:spcAft>
              <a:buClr>
                <a:schemeClr val="folHlink"/>
              </a:buClr>
              <a:buSzPts val="960"/>
              <a:buFont typeface="Noto Sans Symbols"/>
              <a:buNone/>
              <a:defRPr b="0" i="0" sz="1200" u="none" cap="none" strike="noStrike">
                <a:solidFill>
                  <a:schemeClr val="lt1"/>
                </a:solidFill>
                <a:latin typeface="Tahoma"/>
                <a:ea typeface="Tahoma"/>
                <a:cs typeface="Tahoma"/>
                <a:sym typeface="Tahoma"/>
              </a:defRPr>
            </a:lvl2pPr>
            <a:lvl3pPr indent="-228600" lvl="2" marL="1371600" marR="0" rtl="0" algn="l">
              <a:spcBef>
                <a:spcPts val="200"/>
              </a:spcBef>
              <a:spcAft>
                <a:spcPts val="0"/>
              </a:spcAft>
              <a:buClr>
                <a:schemeClr val="lt2"/>
              </a:buClr>
              <a:buSzPts val="800"/>
              <a:buFont typeface="Noto Sans Symbols"/>
              <a:buNone/>
              <a:defRPr b="0" i="0" sz="1000" u="none" cap="none" strike="noStrike">
                <a:solidFill>
                  <a:schemeClr val="lt1"/>
                </a:solidFill>
                <a:latin typeface="Tahoma"/>
                <a:ea typeface="Tahoma"/>
                <a:cs typeface="Tahoma"/>
                <a:sym typeface="Tahoma"/>
              </a:defRPr>
            </a:lvl3pPr>
            <a:lvl4pPr indent="-228600" lvl="3" marL="1828800" marR="0" rtl="0" algn="l">
              <a:spcBef>
                <a:spcPts val="180"/>
              </a:spcBef>
              <a:spcAft>
                <a:spcPts val="0"/>
              </a:spcAft>
              <a:buClr>
                <a:schemeClr val="hlink"/>
              </a:buClr>
              <a:buSzPts val="720"/>
              <a:buFont typeface="Noto Sans Symbols"/>
              <a:buNone/>
              <a:defRPr b="0" i="0" sz="900" u="none" cap="none" strike="noStrike">
                <a:solidFill>
                  <a:schemeClr val="lt1"/>
                </a:solidFill>
                <a:latin typeface="Tahoma"/>
                <a:ea typeface="Tahoma"/>
                <a:cs typeface="Tahoma"/>
                <a:sym typeface="Tahoma"/>
              </a:defRPr>
            </a:lvl4pPr>
            <a:lvl5pPr indent="-228600" lvl="4" marL="2286000" marR="0" rtl="0" algn="l">
              <a:spcBef>
                <a:spcPts val="180"/>
              </a:spcBef>
              <a:spcAft>
                <a:spcPts val="0"/>
              </a:spcAft>
              <a:buClr>
                <a:schemeClr val="lt1"/>
              </a:buClr>
              <a:buSzPts val="720"/>
              <a:buFont typeface="Noto Sans Symbols"/>
              <a:buNone/>
              <a:defRPr b="0" i="0" sz="900" u="none" cap="none" strike="noStrike">
                <a:solidFill>
                  <a:schemeClr val="lt1"/>
                </a:solidFill>
                <a:latin typeface="Tahoma"/>
                <a:ea typeface="Tahoma"/>
                <a:cs typeface="Tahoma"/>
                <a:sym typeface="Tahoma"/>
              </a:defRPr>
            </a:lvl5pPr>
            <a:lvl6pPr indent="-228600" lvl="5" marL="2743200" marR="0" rtl="0" algn="l">
              <a:spcBef>
                <a:spcPts val="180"/>
              </a:spcBef>
              <a:spcAft>
                <a:spcPts val="0"/>
              </a:spcAft>
              <a:buClr>
                <a:schemeClr val="lt1"/>
              </a:buClr>
              <a:buSzPts val="720"/>
              <a:buFont typeface="Noto Sans Symbols"/>
              <a:buNone/>
              <a:defRPr b="0" i="0" sz="900" u="none" cap="none" strike="noStrike">
                <a:solidFill>
                  <a:schemeClr val="lt1"/>
                </a:solidFill>
                <a:latin typeface="Tahoma"/>
                <a:ea typeface="Tahoma"/>
                <a:cs typeface="Tahoma"/>
                <a:sym typeface="Tahoma"/>
              </a:defRPr>
            </a:lvl6pPr>
            <a:lvl7pPr indent="-228600" lvl="6" marL="3200400" marR="0" rtl="0" algn="l">
              <a:spcBef>
                <a:spcPts val="180"/>
              </a:spcBef>
              <a:spcAft>
                <a:spcPts val="0"/>
              </a:spcAft>
              <a:buClr>
                <a:schemeClr val="lt1"/>
              </a:buClr>
              <a:buSzPts val="720"/>
              <a:buFont typeface="Noto Sans Symbols"/>
              <a:buNone/>
              <a:defRPr b="0" i="0" sz="900" u="none" cap="none" strike="noStrike">
                <a:solidFill>
                  <a:schemeClr val="lt1"/>
                </a:solidFill>
                <a:latin typeface="Tahoma"/>
                <a:ea typeface="Tahoma"/>
                <a:cs typeface="Tahoma"/>
                <a:sym typeface="Tahoma"/>
              </a:defRPr>
            </a:lvl7pPr>
            <a:lvl8pPr indent="-228600" lvl="7" marL="3657600" marR="0" rtl="0" algn="l">
              <a:spcBef>
                <a:spcPts val="180"/>
              </a:spcBef>
              <a:spcAft>
                <a:spcPts val="0"/>
              </a:spcAft>
              <a:buClr>
                <a:schemeClr val="lt1"/>
              </a:buClr>
              <a:buSzPts val="720"/>
              <a:buFont typeface="Noto Sans Symbols"/>
              <a:buNone/>
              <a:defRPr b="0" i="0" sz="900" u="none" cap="none" strike="noStrike">
                <a:solidFill>
                  <a:schemeClr val="lt1"/>
                </a:solidFill>
                <a:latin typeface="Tahoma"/>
                <a:ea typeface="Tahoma"/>
                <a:cs typeface="Tahoma"/>
                <a:sym typeface="Tahoma"/>
              </a:defRPr>
            </a:lvl8pPr>
            <a:lvl9pPr indent="-228600" lvl="8" marL="4114800" marR="0" rtl="0" algn="l">
              <a:spcBef>
                <a:spcPts val="180"/>
              </a:spcBef>
              <a:spcAft>
                <a:spcPts val="0"/>
              </a:spcAft>
              <a:buClr>
                <a:schemeClr val="lt1"/>
              </a:buClr>
              <a:buSzPts val="720"/>
              <a:buFont typeface="Noto Sans Symbols"/>
              <a:buNone/>
              <a:defRPr b="0" i="0" sz="900" u="none" cap="none" strike="noStrike">
                <a:solidFill>
                  <a:schemeClr val="lt1"/>
                </a:solidFill>
                <a:latin typeface="Tahoma"/>
                <a:ea typeface="Tahoma"/>
                <a:cs typeface="Tahoma"/>
                <a:sym typeface="Tahoma"/>
              </a:defRPr>
            </a:lvl9pPr>
          </a:lstStyle>
          <a:p/>
        </p:txBody>
      </p:sp>
      <p:sp>
        <p:nvSpPr>
          <p:cNvPr id="98" name="Google Shape;98;p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99" name="Google Shape;99;p8"/>
          <p:cNvSpPr txBox="1"/>
          <p:nvPr>
            <p:ph idx="12" type="sldNum"/>
          </p:nvPr>
        </p:nvSpPr>
        <p:spPr>
          <a:xfrm>
            <a:off x="6553200" y="6243637"/>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8"/>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1" name="Shape 101"/>
        <p:cNvGrpSpPr/>
        <p:nvPr/>
      </p:nvGrpSpPr>
      <p:grpSpPr>
        <a:xfrm>
          <a:off x="0" y="0"/>
          <a:ext cx="0" cy="0"/>
          <a:chOff x="0" y="0"/>
          <a:chExt cx="0" cy="0"/>
        </a:xfrm>
      </p:grpSpPr>
      <p:sp>
        <p:nvSpPr>
          <p:cNvPr id="102" name="Google Shape;102;p9"/>
          <p:cNvSpPr txBox="1"/>
          <p:nvPr>
            <p:ph type="title"/>
          </p:nvPr>
        </p:nvSpPr>
        <p:spPr>
          <a:xfrm>
            <a:off x="457200" y="273050"/>
            <a:ext cx="3008313" cy="1162050"/>
          </a:xfrm>
          <a:prstGeom prst="rect">
            <a:avLst/>
          </a:prstGeom>
          <a:noFill/>
          <a:ln>
            <a:noFill/>
          </a:ln>
        </p:spPr>
        <p:txBody>
          <a:bodyPr anchorCtr="1" anchor="b" bIns="45700" lIns="91425" spcFirstLastPara="1" rIns="91425" wrap="square" tIns="45700"/>
          <a:lstStyle>
            <a:lvl1pPr lvl="0" marR="0" rtl="0" algn="l">
              <a:spcBef>
                <a:spcPts val="0"/>
              </a:spcBef>
              <a:spcAft>
                <a:spcPts val="0"/>
              </a:spcAft>
              <a:buSzPts val="1400"/>
              <a:buNone/>
              <a:defRPr b="1" i="0" sz="20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9pPr>
          </a:lstStyle>
          <a:p/>
        </p:txBody>
      </p:sp>
      <p:sp>
        <p:nvSpPr>
          <p:cNvPr id="103" name="Google Shape;103;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391160" lvl="0" marL="457200" marR="0" rtl="0" algn="l">
              <a:spcBef>
                <a:spcPts val="640"/>
              </a:spcBef>
              <a:spcAft>
                <a:spcPts val="0"/>
              </a:spcAft>
              <a:buClr>
                <a:schemeClr val="hlink"/>
              </a:buClr>
              <a:buSzPts val="2560"/>
              <a:buFont typeface="Noto Sans Symbols"/>
              <a:buChar char="●"/>
              <a:defRPr sz="3200">
                <a:solidFill>
                  <a:schemeClr val="lt1"/>
                </a:solidFill>
                <a:latin typeface="Tahoma"/>
                <a:ea typeface="Tahoma"/>
                <a:cs typeface="Tahoma"/>
                <a:sym typeface="Tahoma"/>
              </a:defRPr>
            </a:lvl1pPr>
            <a:lvl2pPr indent="-370840" lvl="1" marL="914400" marR="0" rtl="0" algn="l">
              <a:spcBef>
                <a:spcPts val="560"/>
              </a:spcBef>
              <a:spcAft>
                <a:spcPts val="0"/>
              </a:spcAft>
              <a:buClr>
                <a:schemeClr val="folHlink"/>
              </a:buClr>
              <a:buSzPts val="2240"/>
              <a:buFont typeface="Noto Sans Symbols"/>
              <a:buChar char="●"/>
              <a:defRPr b="0" i="0" sz="2800" u="none" cap="none" strike="noStrike">
                <a:solidFill>
                  <a:schemeClr val="lt1"/>
                </a:solidFill>
                <a:latin typeface="Tahoma"/>
                <a:ea typeface="Tahoma"/>
                <a:cs typeface="Tahoma"/>
                <a:sym typeface="Tahoma"/>
              </a:defRPr>
            </a:lvl2pPr>
            <a:lvl3pPr indent="-350519" lvl="2" marL="1371600" marR="0" rtl="0" algn="l">
              <a:spcBef>
                <a:spcPts val="480"/>
              </a:spcBef>
              <a:spcAft>
                <a:spcPts val="0"/>
              </a:spcAft>
              <a:buClr>
                <a:schemeClr val="lt2"/>
              </a:buClr>
              <a:buSzPts val="1920"/>
              <a:buFont typeface="Noto Sans Symbols"/>
              <a:buChar char="●"/>
              <a:defRPr b="0" i="0" sz="2400" u="none" cap="none" strike="noStrike">
                <a:solidFill>
                  <a:schemeClr val="lt1"/>
                </a:solidFill>
                <a:latin typeface="Tahoma"/>
                <a:ea typeface="Tahoma"/>
                <a:cs typeface="Tahoma"/>
                <a:sym typeface="Tahoma"/>
              </a:defRPr>
            </a:lvl3pPr>
            <a:lvl4pPr indent="-330200" lvl="3" marL="1828800"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4pPr>
            <a:lvl5pPr indent="-330200" lvl="4" marL="22860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5pPr>
            <a:lvl6pPr indent="-330200" lvl="5" marL="27432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6pPr>
            <a:lvl7pPr indent="-330200" lvl="6" marL="32004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7pPr>
            <a:lvl8pPr indent="-330200" lvl="7" marL="36576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8pPr>
            <a:lvl9pPr indent="-330200" lvl="8" marL="41148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04" name="Google Shape;104;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hlink"/>
              </a:buClr>
              <a:buSzPts val="1120"/>
              <a:buFont typeface="Noto Sans Symbols"/>
              <a:buNone/>
              <a:defRPr sz="1400">
                <a:solidFill>
                  <a:schemeClr val="lt1"/>
                </a:solidFill>
                <a:latin typeface="Tahoma"/>
                <a:ea typeface="Tahoma"/>
                <a:cs typeface="Tahoma"/>
                <a:sym typeface="Tahoma"/>
              </a:defRPr>
            </a:lvl1pPr>
            <a:lvl2pPr indent="-228600" lvl="1" marL="914400" marR="0" rtl="0" algn="l">
              <a:spcBef>
                <a:spcPts val="240"/>
              </a:spcBef>
              <a:spcAft>
                <a:spcPts val="0"/>
              </a:spcAft>
              <a:buClr>
                <a:schemeClr val="folHlink"/>
              </a:buClr>
              <a:buSzPts val="960"/>
              <a:buFont typeface="Noto Sans Symbols"/>
              <a:buNone/>
              <a:defRPr b="0" i="0" sz="1200" u="none" cap="none" strike="noStrike">
                <a:solidFill>
                  <a:schemeClr val="lt1"/>
                </a:solidFill>
                <a:latin typeface="Tahoma"/>
                <a:ea typeface="Tahoma"/>
                <a:cs typeface="Tahoma"/>
                <a:sym typeface="Tahoma"/>
              </a:defRPr>
            </a:lvl2pPr>
            <a:lvl3pPr indent="-228600" lvl="2" marL="1371600" marR="0" rtl="0" algn="l">
              <a:spcBef>
                <a:spcPts val="200"/>
              </a:spcBef>
              <a:spcAft>
                <a:spcPts val="0"/>
              </a:spcAft>
              <a:buClr>
                <a:schemeClr val="lt2"/>
              </a:buClr>
              <a:buSzPts val="800"/>
              <a:buFont typeface="Noto Sans Symbols"/>
              <a:buNone/>
              <a:defRPr b="0" i="0" sz="1000" u="none" cap="none" strike="noStrike">
                <a:solidFill>
                  <a:schemeClr val="lt1"/>
                </a:solidFill>
                <a:latin typeface="Tahoma"/>
                <a:ea typeface="Tahoma"/>
                <a:cs typeface="Tahoma"/>
                <a:sym typeface="Tahoma"/>
              </a:defRPr>
            </a:lvl3pPr>
            <a:lvl4pPr indent="-228600" lvl="3" marL="1828800" marR="0" rtl="0" algn="l">
              <a:spcBef>
                <a:spcPts val="180"/>
              </a:spcBef>
              <a:spcAft>
                <a:spcPts val="0"/>
              </a:spcAft>
              <a:buClr>
                <a:schemeClr val="hlink"/>
              </a:buClr>
              <a:buSzPts val="720"/>
              <a:buFont typeface="Noto Sans Symbols"/>
              <a:buNone/>
              <a:defRPr b="0" i="0" sz="900" u="none" cap="none" strike="noStrike">
                <a:solidFill>
                  <a:schemeClr val="lt1"/>
                </a:solidFill>
                <a:latin typeface="Tahoma"/>
                <a:ea typeface="Tahoma"/>
                <a:cs typeface="Tahoma"/>
                <a:sym typeface="Tahoma"/>
              </a:defRPr>
            </a:lvl4pPr>
            <a:lvl5pPr indent="-228600" lvl="4" marL="2286000" marR="0" rtl="0" algn="l">
              <a:spcBef>
                <a:spcPts val="180"/>
              </a:spcBef>
              <a:spcAft>
                <a:spcPts val="0"/>
              </a:spcAft>
              <a:buClr>
                <a:schemeClr val="lt1"/>
              </a:buClr>
              <a:buSzPts val="720"/>
              <a:buFont typeface="Noto Sans Symbols"/>
              <a:buNone/>
              <a:defRPr b="0" i="0" sz="900" u="none" cap="none" strike="noStrike">
                <a:solidFill>
                  <a:schemeClr val="lt1"/>
                </a:solidFill>
                <a:latin typeface="Tahoma"/>
                <a:ea typeface="Tahoma"/>
                <a:cs typeface="Tahoma"/>
                <a:sym typeface="Tahoma"/>
              </a:defRPr>
            </a:lvl5pPr>
            <a:lvl6pPr indent="-228600" lvl="5" marL="2743200" marR="0" rtl="0" algn="l">
              <a:spcBef>
                <a:spcPts val="180"/>
              </a:spcBef>
              <a:spcAft>
                <a:spcPts val="0"/>
              </a:spcAft>
              <a:buClr>
                <a:schemeClr val="lt1"/>
              </a:buClr>
              <a:buSzPts val="720"/>
              <a:buFont typeface="Noto Sans Symbols"/>
              <a:buNone/>
              <a:defRPr b="0" i="0" sz="900" u="none" cap="none" strike="noStrike">
                <a:solidFill>
                  <a:schemeClr val="lt1"/>
                </a:solidFill>
                <a:latin typeface="Tahoma"/>
                <a:ea typeface="Tahoma"/>
                <a:cs typeface="Tahoma"/>
                <a:sym typeface="Tahoma"/>
              </a:defRPr>
            </a:lvl6pPr>
            <a:lvl7pPr indent="-228600" lvl="6" marL="3200400" marR="0" rtl="0" algn="l">
              <a:spcBef>
                <a:spcPts val="180"/>
              </a:spcBef>
              <a:spcAft>
                <a:spcPts val="0"/>
              </a:spcAft>
              <a:buClr>
                <a:schemeClr val="lt1"/>
              </a:buClr>
              <a:buSzPts val="720"/>
              <a:buFont typeface="Noto Sans Symbols"/>
              <a:buNone/>
              <a:defRPr b="0" i="0" sz="900" u="none" cap="none" strike="noStrike">
                <a:solidFill>
                  <a:schemeClr val="lt1"/>
                </a:solidFill>
                <a:latin typeface="Tahoma"/>
                <a:ea typeface="Tahoma"/>
                <a:cs typeface="Tahoma"/>
                <a:sym typeface="Tahoma"/>
              </a:defRPr>
            </a:lvl7pPr>
            <a:lvl8pPr indent="-228600" lvl="7" marL="3657600" marR="0" rtl="0" algn="l">
              <a:spcBef>
                <a:spcPts val="180"/>
              </a:spcBef>
              <a:spcAft>
                <a:spcPts val="0"/>
              </a:spcAft>
              <a:buClr>
                <a:schemeClr val="lt1"/>
              </a:buClr>
              <a:buSzPts val="720"/>
              <a:buFont typeface="Noto Sans Symbols"/>
              <a:buNone/>
              <a:defRPr b="0" i="0" sz="900" u="none" cap="none" strike="noStrike">
                <a:solidFill>
                  <a:schemeClr val="lt1"/>
                </a:solidFill>
                <a:latin typeface="Tahoma"/>
                <a:ea typeface="Tahoma"/>
                <a:cs typeface="Tahoma"/>
                <a:sym typeface="Tahoma"/>
              </a:defRPr>
            </a:lvl8pPr>
            <a:lvl9pPr indent="-228600" lvl="8" marL="4114800" marR="0" rtl="0" algn="l">
              <a:spcBef>
                <a:spcPts val="180"/>
              </a:spcBef>
              <a:spcAft>
                <a:spcPts val="0"/>
              </a:spcAft>
              <a:buClr>
                <a:schemeClr val="lt1"/>
              </a:buClr>
              <a:buSzPts val="720"/>
              <a:buFont typeface="Noto Sans Symbols"/>
              <a:buNone/>
              <a:defRPr b="0" i="0" sz="900" u="none" cap="none" strike="noStrike">
                <a:solidFill>
                  <a:schemeClr val="lt1"/>
                </a:solidFill>
                <a:latin typeface="Tahoma"/>
                <a:ea typeface="Tahoma"/>
                <a:cs typeface="Tahoma"/>
                <a:sym typeface="Tahoma"/>
              </a:defRPr>
            </a:lvl9pPr>
          </a:lstStyle>
          <a:p/>
        </p:txBody>
      </p:sp>
      <p:sp>
        <p:nvSpPr>
          <p:cNvPr id="105" name="Google Shape;105;p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106" name="Google Shape;106;p9"/>
          <p:cNvSpPr txBox="1"/>
          <p:nvPr>
            <p:ph idx="12" type="sldNum"/>
          </p:nvPr>
        </p:nvSpPr>
        <p:spPr>
          <a:xfrm>
            <a:off x="6553200" y="6243637"/>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9"/>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8" name="Shape 108"/>
        <p:cNvGrpSpPr/>
        <p:nvPr/>
      </p:nvGrpSpPr>
      <p:grpSpPr>
        <a:xfrm>
          <a:off x="0" y="0"/>
          <a:ext cx="0" cy="0"/>
          <a:chOff x="0" y="0"/>
          <a:chExt cx="0" cy="0"/>
        </a:xfrm>
      </p:grpSpPr>
      <p:sp>
        <p:nvSpPr>
          <p:cNvPr id="109" name="Google Shape;109;p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110" name="Google Shape;110;p10"/>
          <p:cNvSpPr txBox="1"/>
          <p:nvPr>
            <p:ph idx="12" type="sldNum"/>
          </p:nvPr>
        </p:nvSpPr>
        <p:spPr>
          <a:xfrm>
            <a:off x="6553200" y="6243637"/>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111" name="Google Shape;111;p10"/>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2" name="Shape 112"/>
        <p:cNvGrpSpPr/>
        <p:nvPr/>
      </p:nvGrpSpPr>
      <p:grpSpPr>
        <a:xfrm>
          <a:off x="0" y="0"/>
          <a:ext cx="0" cy="0"/>
          <a:chOff x="0" y="0"/>
          <a:chExt cx="0" cy="0"/>
        </a:xfrm>
      </p:grpSpPr>
      <p:sp>
        <p:nvSpPr>
          <p:cNvPr id="113" name="Google Shape;113;p11"/>
          <p:cNvSpPr txBox="1"/>
          <p:nvPr>
            <p:ph type="title"/>
          </p:nvPr>
        </p:nvSpPr>
        <p:spPr>
          <a:xfrm>
            <a:off x="457200" y="274638"/>
            <a:ext cx="8229600" cy="1143000"/>
          </a:xfrm>
          <a:prstGeom prst="rect">
            <a:avLst/>
          </a:prstGeom>
          <a:noFill/>
          <a:ln>
            <a:noFill/>
          </a:ln>
        </p:spPr>
        <p:txBody>
          <a:bodyPr anchorCtr="1" anchor="ctr" bIns="45700" lIns="91425" spcFirstLastPara="1" rIns="91425" wrap="square" tIns="45700"/>
          <a:lstStyle>
            <a:lvl1pPr lvl="0"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9pPr>
          </a:lstStyle>
          <a:p/>
        </p:txBody>
      </p:sp>
      <p:sp>
        <p:nvSpPr>
          <p:cNvPr id="114" name="Google Shape;114;p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hlink"/>
              </a:buClr>
              <a:buSzPts val="1920"/>
              <a:buFont typeface="Noto Sans Symbols"/>
              <a:buNone/>
              <a:defRPr b="1" sz="2400">
                <a:solidFill>
                  <a:schemeClr val="lt1"/>
                </a:solidFill>
                <a:latin typeface="Tahoma"/>
                <a:ea typeface="Tahoma"/>
                <a:cs typeface="Tahoma"/>
                <a:sym typeface="Tahoma"/>
              </a:defRPr>
            </a:lvl1pPr>
            <a:lvl2pPr indent="-228600" lvl="1" marL="914400" marR="0" rtl="0" algn="l">
              <a:spcBef>
                <a:spcPts val="400"/>
              </a:spcBef>
              <a:spcAft>
                <a:spcPts val="0"/>
              </a:spcAft>
              <a:buClr>
                <a:schemeClr val="folHlink"/>
              </a:buClr>
              <a:buSzPts val="1600"/>
              <a:buFont typeface="Noto Sans Symbols"/>
              <a:buNone/>
              <a:defRPr b="1" i="0" sz="2000" u="none" cap="none" strike="noStrike">
                <a:solidFill>
                  <a:schemeClr val="lt1"/>
                </a:solidFill>
                <a:latin typeface="Tahoma"/>
                <a:ea typeface="Tahoma"/>
                <a:cs typeface="Tahoma"/>
                <a:sym typeface="Tahoma"/>
              </a:defRPr>
            </a:lvl2pPr>
            <a:lvl3pPr indent="-228600" lvl="2" marL="1371600" marR="0" rtl="0" algn="l">
              <a:spcBef>
                <a:spcPts val="360"/>
              </a:spcBef>
              <a:spcAft>
                <a:spcPts val="0"/>
              </a:spcAft>
              <a:buClr>
                <a:schemeClr val="lt2"/>
              </a:buClr>
              <a:buSzPts val="1440"/>
              <a:buFont typeface="Noto Sans Symbols"/>
              <a:buNone/>
              <a:defRPr b="1" i="0" sz="1800" u="none" cap="none" strike="noStrike">
                <a:solidFill>
                  <a:schemeClr val="lt1"/>
                </a:solidFill>
                <a:latin typeface="Tahoma"/>
                <a:ea typeface="Tahoma"/>
                <a:cs typeface="Tahoma"/>
                <a:sym typeface="Tahoma"/>
              </a:defRPr>
            </a:lvl3pPr>
            <a:lvl4pPr indent="-228600" lvl="3" marL="1828800" marR="0" rtl="0" algn="l">
              <a:spcBef>
                <a:spcPts val="320"/>
              </a:spcBef>
              <a:spcAft>
                <a:spcPts val="0"/>
              </a:spcAft>
              <a:buClr>
                <a:schemeClr val="hlink"/>
              </a:buClr>
              <a:buSzPts val="1280"/>
              <a:buFont typeface="Noto Sans Symbols"/>
              <a:buNone/>
              <a:defRPr b="1" i="0" sz="1600" u="none" cap="none" strike="noStrike">
                <a:solidFill>
                  <a:schemeClr val="lt1"/>
                </a:solidFill>
                <a:latin typeface="Tahoma"/>
                <a:ea typeface="Tahoma"/>
                <a:cs typeface="Tahoma"/>
                <a:sym typeface="Tahoma"/>
              </a:defRPr>
            </a:lvl4pPr>
            <a:lvl5pPr indent="-228600" lvl="4" marL="2286000" marR="0" rtl="0" algn="l">
              <a:spcBef>
                <a:spcPts val="320"/>
              </a:spcBef>
              <a:spcAft>
                <a:spcPts val="0"/>
              </a:spcAft>
              <a:buClr>
                <a:schemeClr val="lt1"/>
              </a:buClr>
              <a:buSzPts val="1280"/>
              <a:buFont typeface="Noto Sans Symbols"/>
              <a:buNone/>
              <a:defRPr b="1" i="0" sz="1600" u="none" cap="none" strike="noStrike">
                <a:solidFill>
                  <a:schemeClr val="lt1"/>
                </a:solidFill>
                <a:latin typeface="Tahoma"/>
                <a:ea typeface="Tahoma"/>
                <a:cs typeface="Tahoma"/>
                <a:sym typeface="Tahoma"/>
              </a:defRPr>
            </a:lvl5pPr>
            <a:lvl6pPr indent="-228600" lvl="5" marL="2743200" marR="0" rtl="0" algn="l">
              <a:spcBef>
                <a:spcPts val="320"/>
              </a:spcBef>
              <a:spcAft>
                <a:spcPts val="0"/>
              </a:spcAft>
              <a:buClr>
                <a:schemeClr val="lt1"/>
              </a:buClr>
              <a:buSzPts val="1280"/>
              <a:buFont typeface="Noto Sans Symbols"/>
              <a:buNone/>
              <a:defRPr b="1" i="0" sz="1600" u="none" cap="none" strike="noStrike">
                <a:solidFill>
                  <a:schemeClr val="lt1"/>
                </a:solidFill>
                <a:latin typeface="Tahoma"/>
                <a:ea typeface="Tahoma"/>
                <a:cs typeface="Tahoma"/>
                <a:sym typeface="Tahoma"/>
              </a:defRPr>
            </a:lvl6pPr>
            <a:lvl7pPr indent="-228600" lvl="6" marL="3200400" marR="0" rtl="0" algn="l">
              <a:spcBef>
                <a:spcPts val="320"/>
              </a:spcBef>
              <a:spcAft>
                <a:spcPts val="0"/>
              </a:spcAft>
              <a:buClr>
                <a:schemeClr val="lt1"/>
              </a:buClr>
              <a:buSzPts val="1280"/>
              <a:buFont typeface="Noto Sans Symbols"/>
              <a:buNone/>
              <a:defRPr b="1" i="0" sz="1600" u="none" cap="none" strike="noStrike">
                <a:solidFill>
                  <a:schemeClr val="lt1"/>
                </a:solidFill>
                <a:latin typeface="Tahoma"/>
                <a:ea typeface="Tahoma"/>
                <a:cs typeface="Tahoma"/>
                <a:sym typeface="Tahoma"/>
              </a:defRPr>
            </a:lvl7pPr>
            <a:lvl8pPr indent="-228600" lvl="7" marL="3657600" marR="0" rtl="0" algn="l">
              <a:spcBef>
                <a:spcPts val="320"/>
              </a:spcBef>
              <a:spcAft>
                <a:spcPts val="0"/>
              </a:spcAft>
              <a:buClr>
                <a:schemeClr val="lt1"/>
              </a:buClr>
              <a:buSzPts val="1280"/>
              <a:buFont typeface="Noto Sans Symbols"/>
              <a:buNone/>
              <a:defRPr b="1" i="0" sz="1600" u="none" cap="none" strike="noStrike">
                <a:solidFill>
                  <a:schemeClr val="lt1"/>
                </a:solidFill>
                <a:latin typeface="Tahoma"/>
                <a:ea typeface="Tahoma"/>
                <a:cs typeface="Tahoma"/>
                <a:sym typeface="Tahoma"/>
              </a:defRPr>
            </a:lvl8pPr>
            <a:lvl9pPr indent="-228600" lvl="8" marL="4114800" marR="0" rtl="0" algn="l">
              <a:spcBef>
                <a:spcPts val="320"/>
              </a:spcBef>
              <a:spcAft>
                <a:spcPts val="0"/>
              </a:spcAft>
              <a:buClr>
                <a:schemeClr val="lt1"/>
              </a:buClr>
              <a:buSzPts val="1280"/>
              <a:buFont typeface="Noto Sans Symbols"/>
              <a:buNone/>
              <a:defRPr b="1" i="0" sz="1600" u="none" cap="none" strike="noStrike">
                <a:solidFill>
                  <a:schemeClr val="lt1"/>
                </a:solidFill>
                <a:latin typeface="Tahoma"/>
                <a:ea typeface="Tahoma"/>
                <a:cs typeface="Tahoma"/>
                <a:sym typeface="Tahoma"/>
              </a:defRPr>
            </a:lvl9pPr>
          </a:lstStyle>
          <a:p/>
        </p:txBody>
      </p:sp>
      <p:sp>
        <p:nvSpPr>
          <p:cNvPr id="115" name="Google Shape;115;p1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50520" lvl="0" marL="457200" marR="0" rtl="0" algn="l">
              <a:spcBef>
                <a:spcPts val="480"/>
              </a:spcBef>
              <a:spcAft>
                <a:spcPts val="0"/>
              </a:spcAft>
              <a:buClr>
                <a:schemeClr val="hlink"/>
              </a:buClr>
              <a:buSzPts val="1920"/>
              <a:buFont typeface="Noto Sans Symbols"/>
              <a:buChar char="●"/>
              <a:defRPr sz="2400">
                <a:solidFill>
                  <a:schemeClr val="lt1"/>
                </a:solidFill>
                <a:latin typeface="Tahoma"/>
                <a:ea typeface="Tahoma"/>
                <a:cs typeface="Tahoma"/>
                <a:sym typeface="Tahoma"/>
              </a:defRPr>
            </a:lvl1pPr>
            <a:lvl2pPr indent="-330200" lvl="1" marL="914400" marR="0" rtl="0" algn="l">
              <a:spcBef>
                <a:spcPts val="400"/>
              </a:spcBef>
              <a:spcAft>
                <a:spcPts val="0"/>
              </a:spcAft>
              <a:buClr>
                <a:schemeClr val="folHlink"/>
              </a:buClr>
              <a:buSzPts val="1600"/>
              <a:buFont typeface="Noto Sans Symbols"/>
              <a:buChar char="●"/>
              <a:defRPr b="0" i="0" sz="2000" u="none" cap="none" strike="noStrike">
                <a:solidFill>
                  <a:schemeClr val="lt1"/>
                </a:solidFill>
                <a:latin typeface="Tahoma"/>
                <a:ea typeface="Tahoma"/>
                <a:cs typeface="Tahoma"/>
                <a:sym typeface="Tahoma"/>
              </a:defRPr>
            </a:lvl2pPr>
            <a:lvl3pPr indent="-320039" lvl="2" marL="1371600" marR="0" rtl="0" algn="l">
              <a:spcBef>
                <a:spcPts val="360"/>
              </a:spcBef>
              <a:spcAft>
                <a:spcPts val="0"/>
              </a:spcAft>
              <a:buClr>
                <a:schemeClr val="lt2"/>
              </a:buClr>
              <a:buSzPts val="1440"/>
              <a:buFont typeface="Noto Sans Symbols"/>
              <a:buChar char="●"/>
              <a:defRPr b="0" i="0" sz="1800" u="none" cap="none" strike="noStrike">
                <a:solidFill>
                  <a:schemeClr val="lt1"/>
                </a:solidFill>
                <a:latin typeface="Tahoma"/>
                <a:ea typeface="Tahoma"/>
                <a:cs typeface="Tahoma"/>
                <a:sym typeface="Tahoma"/>
              </a:defRPr>
            </a:lvl3pPr>
            <a:lvl4pPr indent="-309880" lvl="3" marL="1828800" marR="0" rtl="0" algn="l">
              <a:spcBef>
                <a:spcPts val="320"/>
              </a:spcBef>
              <a:spcAft>
                <a:spcPts val="0"/>
              </a:spcAft>
              <a:buClr>
                <a:schemeClr val="hlink"/>
              </a:buClr>
              <a:buSzPts val="1280"/>
              <a:buFont typeface="Noto Sans Symbols"/>
              <a:buChar char="●"/>
              <a:defRPr b="0" i="0" sz="1600" u="none" cap="none" strike="noStrike">
                <a:solidFill>
                  <a:schemeClr val="lt1"/>
                </a:solidFill>
                <a:latin typeface="Tahoma"/>
                <a:ea typeface="Tahoma"/>
                <a:cs typeface="Tahoma"/>
                <a:sym typeface="Tahoma"/>
              </a:defRPr>
            </a:lvl4pPr>
            <a:lvl5pPr indent="-309879" lvl="4" marL="2286000" marR="0" rtl="0" algn="l">
              <a:spcBef>
                <a:spcPts val="320"/>
              </a:spcBef>
              <a:spcAft>
                <a:spcPts val="0"/>
              </a:spcAft>
              <a:buClr>
                <a:schemeClr val="lt1"/>
              </a:buClr>
              <a:buSzPts val="1280"/>
              <a:buFont typeface="Noto Sans Symbols"/>
              <a:buChar char="●"/>
              <a:defRPr b="0" i="0" sz="1600" u="none" cap="none" strike="noStrike">
                <a:solidFill>
                  <a:schemeClr val="lt1"/>
                </a:solidFill>
                <a:latin typeface="Tahoma"/>
                <a:ea typeface="Tahoma"/>
                <a:cs typeface="Tahoma"/>
                <a:sym typeface="Tahoma"/>
              </a:defRPr>
            </a:lvl5pPr>
            <a:lvl6pPr indent="-309879" lvl="5" marL="2743200" marR="0" rtl="0" algn="l">
              <a:spcBef>
                <a:spcPts val="320"/>
              </a:spcBef>
              <a:spcAft>
                <a:spcPts val="0"/>
              </a:spcAft>
              <a:buClr>
                <a:schemeClr val="lt1"/>
              </a:buClr>
              <a:buSzPts val="1280"/>
              <a:buFont typeface="Noto Sans Symbols"/>
              <a:buChar char="●"/>
              <a:defRPr b="0" i="0" sz="1600" u="none" cap="none" strike="noStrike">
                <a:solidFill>
                  <a:schemeClr val="lt1"/>
                </a:solidFill>
                <a:latin typeface="Tahoma"/>
                <a:ea typeface="Tahoma"/>
                <a:cs typeface="Tahoma"/>
                <a:sym typeface="Tahoma"/>
              </a:defRPr>
            </a:lvl6pPr>
            <a:lvl7pPr indent="-309879" lvl="6" marL="3200400" marR="0" rtl="0" algn="l">
              <a:spcBef>
                <a:spcPts val="320"/>
              </a:spcBef>
              <a:spcAft>
                <a:spcPts val="0"/>
              </a:spcAft>
              <a:buClr>
                <a:schemeClr val="lt1"/>
              </a:buClr>
              <a:buSzPts val="1280"/>
              <a:buFont typeface="Noto Sans Symbols"/>
              <a:buChar char="●"/>
              <a:defRPr b="0" i="0" sz="1600" u="none" cap="none" strike="noStrike">
                <a:solidFill>
                  <a:schemeClr val="lt1"/>
                </a:solidFill>
                <a:latin typeface="Tahoma"/>
                <a:ea typeface="Tahoma"/>
                <a:cs typeface="Tahoma"/>
                <a:sym typeface="Tahoma"/>
              </a:defRPr>
            </a:lvl7pPr>
            <a:lvl8pPr indent="-309879" lvl="7" marL="3657600" marR="0" rtl="0" algn="l">
              <a:spcBef>
                <a:spcPts val="320"/>
              </a:spcBef>
              <a:spcAft>
                <a:spcPts val="0"/>
              </a:spcAft>
              <a:buClr>
                <a:schemeClr val="lt1"/>
              </a:buClr>
              <a:buSzPts val="1280"/>
              <a:buFont typeface="Noto Sans Symbols"/>
              <a:buChar char="●"/>
              <a:defRPr b="0" i="0" sz="1600" u="none" cap="none" strike="noStrike">
                <a:solidFill>
                  <a:schemeClr val="lt1"/>
                </a:solidFill>
                <a:latin typeface="Tahoma"/>
                <a:ea typeface="Tahoma"/>
                <a:cs typeface="Tahoma"/>
                <a:sym typeface="Tahoma"/>
              </a:defRPr>
            </a:lvl8pPr>
            <a:lvl9pPr indent="-309879" lvl="8" marL="4114800" marR="0" rtl="0" algn="l">
              <a:spcBef>
                <a:spcPts val="320"/>
              </a:spcBef>
              <a:spcAft>
                <a:spcPts val="0"/>
              </a:spcAft>
              <a:buClr>
                <a:schemeClr val="lt1"/>
              </a:buClr>
              <a:buSzPts val="1280"/>
              <a:buFont typeface="Noto Sans Symbols"/>
              <a:buChar char="●"/>
              <a:defRPr b="0" i="0" sz="1600" u="none" cap="none" strike="noStrike">
                <a:solidFill>
                  <a:schemeClr val="lt1"/>
                </a:solidFill>
                <a:latin typeface="Tahoma"/>
                <a:ea typeface="Tahoma"/>
                <a:cs typeface="Tahoma"/>
                <a:sym typeface="Tahoma"/>
              </a:defRPr>
            </a:lvl9pPr>
          </a:lstStyle>
          <a:p/>
        </p:txBody>
      </p:sp>
      <p:sp>
        <p:nvSpPr>
          <p:cNvPr id="116" name="Google Shape;116;p1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hlink"/>
              </a:buClr>
              <a:buSzPts val="1920"/>
              <a:buFont typeface="Noto Sans Symbols"/>
              <a:buNone/>
              <a:defRPr b="1" sz="2400">
                <a:solidFill>
                  <a:schemeClr val="lt1"/>
                </a:solidFill>
                <a:latin typeface="Tahoma"/>
                <a:ea typeface="Tahoma"/>
                <a:cs typeface="Tahoma"/>
                <a:sym typeface="Tahoma"/>
              </a:defRPr>
            </a:lvl1pPr>
            <a:lvl2pPr indent="-228600" lvl="1" marL="914400" marR="0" rtl="0" algn="l">
              <a:spcBef>
                <a:spcPts val="400"/>
              </a:spcBef>
              <a:spcAft>
                <a:spcPts val="0"/>
              </a:spcAft>
              <a:buClr>
                <a:schemeClr val="folHlink"/>
              </a:buClr>
              <a:buSzPts val="1600"/>
              <a:buFont typeface="Noto Sans Symbols"/>
              <a:buNone/>
              <a:defRPr b="1" i="0" sz="2000" u="none" cap="none" strike="noStrike">
                <a:solidFill>
                  <a:schemeClr val="lt1"/>
                </a:solidFill>
                <a:latin typeface="Tahoma"/>
                <a:ea typeface="Tahoma"/>
                <a:cs typeface="Tahoma"/>
                <a:sym typeface="Tahoma"/>
              </a:defRPr>
            </a:lvl2pPr>
            <a:lvl3pPr indent="-228600" lvl="2" marL="1371600" marR="0" rtl="0" algn="l">
              <a:spcBef>
                <a:spcPts val="360"/>
              </a:spcBef>
              <a:spcAft>
                <a:spcPts val="0"/>
              </a:spcAft>
              <a:buClr>
                <a:schemeClr val="lt2"/>
              </a:buClr>
              <a:buSzPts val="1440"/>
              <a:buFont typeface="Noto Sans Symbols"/>
              <a:buNone/>
              <a:defRPr b="1" i="0" sz="1800" u="none" cap="none" strike="noStrike">
                <a:solidFill>
                  <a:schemeClr val="lt1"/>
                </a:solidFill>
                <a:latin typeface="Tahoma"/>
                <a:ea typeface="Tahoma"/>
                <a:cs typeface="Tahoma"/>
                <a:sym typeface="Tahoma"/>
              </a:defRPr>
            </a:lvl3pPr>
            <a:lvl4pPr indent="-228600" lvl="3" marL="1828800" marR="0" rtl="0" algn="l">
              <a:spcBef>
                <a:spcPts val="320"/>
              </a:spcBef>
              <a:spcAft>
                <a:spcPts val="0"/>
              </a:spcAft>
              <a:buClr>
                <a:schemeClr val="hlink"/>
              </a:buClr>
              <a:buSzPts val="1280"/>
              <a:buFont typeface="Noto Sans Symbols"/>
              <a:buNone/>
              <a:defRPr b="1" i="0" sz="1600" u="none" cap="none" strike="noStrike">
                <a:solidFill>
                  <a:schemeClr val="lt1"/>
                </a:solidFill>
                <a:latin typeface="Tahoma"/>
                <a:ea typeface="Tahoma"/>
                <a:cs typeface="Tahoma"/>
                <a:sym typeface="Tahoma"/>
              </a:defRPr>
            </a:lvl4pPr>
            <a:lvl5pPr indent="-228600" lvl="4" marL="2286000" marR="0" rtl="0" algn="l">
              <a:spcBef>
                <a:spcPts val="320"/>
              </a:spcBef>
              <a:spcAft>
                <a:spcPts val="0"/>
              </a:spcAft>
              <a:buClr>
                <a:schemeClr val="lt1"/>
              </a:buClr>
              <a:buSzPts val="1280"/>
              <a:buFont typeface="Noto Sans Symbols"/>
              <a:buNone/>
              <a:defRPr b="1" i="0" sz="1600" u="none" cap="none" strike="noStrike">
                <a:solidFill>
                  <a:schemeClr val="lt1"/>
                </a:solidFill>
                <a:latin typeface="Tahoma"/>
                <a:ea typeface="Tahoma"/>
                <a:cs typeface="Tahoma"/>
                <a:sym typeface="Tahoma"/>
              </a:defRPr>
            </a:lvl5pPr>
            <a:lvl6pPr indent="-228600" lvl="5" marL="2743200" marR="0" rtl="0" algn="l">
              <a:spcBef>
                <a:spcPts val="320"/>
              </a:spcBef>
              <a:spcAft>
                <a:spcPts val="0"/>
              </a:spcAft>
              <a:buClr>
                <a:schemeClr val="lt1"/>
              </a:buClr>
              <a:buSzPts val="1280"/>
              <a:buFont typeface="Noto Sans Symbols"/>
              <a:buNone/>
              <a:defRPr b="1" i="0" sz="1600" u="none" cap="none" strike="noStrike">
                <a:solidFill>
                  <a:schemeClr val="lt1"/>
                </a:solidFill>
                <a:latin typeface="Tahoma"/>
                <a:ea typeface="Tahoma"/>
                <a:cs typeface="Tahoma"/>
                <a:sym typeface="Tahoma"/>
              </a:defRPr>
            </a:lvl6pPr>
            <a:lvl7pPr indent="-228600" lvl="6" marL="3200400" marR="0" rtl="0" algn="l">
              <a:spcBef>
                <a:spcPts val="320"/>
              </a:spcBef>
              <a:spcAft>
                <a:spcPts val="0"/>
              </a:spcAft>
              <a:buClr>
                <a:schemeClr val="lt1"/>
              </a:buClr>
              <a:buSzPts val="1280"/>
              <a:buFont typeface="Noto Sans Symbols"/>
              <a:buNone/>
              <a:defRPr b="1" i="0" sz="1600" u="none" cap="none" strike="noStrike">
                <a:solidFill>
                  <a:schemeClr val="lt1"/>
                </a:solidFill>
                <a:latin typeface="Tahoma"/>
                <a:ea typeface="Tahoma"/>
                <a:cs typeface="Tahoma"/>
                <a:sym typeface="Tahoma"/>
              </a:defRPr>
            </a:lvl7pPr>
            <a:lvl8pPr indent="-228600" lvl="7" marL="3657600" marR="0" rtl="0" algn="l">
              <a:spcBef>
                <a:spcPts val="320"/>
              </a:spcBef>
              <a:spcAft>
                <a:spcPts val="0"/>
              </a:spcAft>
              <a:buClr>
                <a:schemeClr val="lt1"/>
              </a:buClr>
              <a:buSzPts val="1280"/>
              <a:buFont typeface="Noto Sans Symbols"/>
              <a:buNone/>
              <a:defRPr b="1" i="0" sz="1600" u="none" cap="none" strike="noStrike">
                <a:solidFill>
                  <a:schemeClr val="lt1"/>
                </a:solidFill>
                <a:latin typeface="Tahoma"/>
                <a:ea typeface="Tahoma"/>
                <a:cs typeface="Tahoma"/>
                <a:sym typeface="Tahoma"/>
              </a:defRPr>
            </a:lvl8pPr>
            <a:lvl9pPr indent="-228600" lvl="8" marL="4114800" marR="0" rtl="0" algn="l">
              <a:spcBef>
                <a:spcPts val="320"/>
              </a:spcBef>
              <a:spcAft>
                <a:spcPts val="0"/>
              </a:spcAft>
              <a:buClr>
                <a:schemeClr val="lt1"/>
              </a:buClr>
              <a:buSzPts val="1280"/>
              <a:buFont typeface="Noto Sans Symbols"/>
              <a:buNone/>
              <a:defRPr b="1" i="0" sz="1600" u="none" cap="none" strike="noStrike">
                <a:solidFill>
                  <a:schemeClr val="lt1"/>
                </a:solidFill>
                <a:latin typeface="Tahoma"/>
                <a:ea typeface="Tahoma"/>
                <a:cs typeface="Tahoma"/>
                <a:sym typeface="Tahoma"/>
              </a:defRPr>
            </a:lvl9pPr>
          </a:lstStyle>
          <a:p/>
        </p:txBody>
      </p:sp>
      <p:sp>
        <p:nvSpPr>
          <p:cNvPr id="117" name="Google Shape;117;p1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50520" lvl="0" marL="457200" marR="0" rtl="0" algn="l">
              <a:spcBef>
                <a:spcPts val="480"/>
              </a:spcBef>
              <a:spcAft>
                <a:spcPts val="0"/>
              </a:spcAft>
              <a:buClr>
                <a:schemeClr val="hlink"/>
              </a:buClr>
              <a:buSzPts val="1920"/>
              <a:buFont typeface="Noto Sans Symbols"/>
              <a:buChar char="●"/>
              <a:defRPr sz="2400">
                <a:solidFill>
                  <a:schemeClr val="lt1"/>
                </a:solidFill>
                <a:latin typeface="Tahoma"/>
                <a:ea typeface="Tahoma"/>
                <a:cs typeface="Tahoma"/>
                <a:sym typeface="Tahoma"/>
              </a:defRPr>
            </a:lvl1pPr>
            <a:lvl2pPr indent="-330200" lvl="1" marL="914400" marR="0" rtl="0" algn="l">
              <a:spcBef>
                <a:spcPts val="400"/>
              </a:spcBef>
              <a:spcAft>
                <a:spcPts val="0"/>
              </a:spcAft>
              <a:buClr>
                <a:schemeClr val="folHlink"/>
              </a:buClr>
              <a:buSzPts val="1600"/>
              <a:buFont typeface="Noto Sans Symbols"/>
              <a:buChar char="●"/>
              <a:defRPr b="0" i="0" sz="2000" u="none" cap="none" strike="noStrike">
                <a:solidFill>
                  <a:schemeClr val="lt1"/>
                </a:solidFill>
                <a:latin typeface="Tahoma"/>
                <a:ea typeface="Tahoma"/>
                <a:cs typeface="Tahoma"/>
                <a:sym typeface="Tahoma"/>
              </a:defRPr>
            </a:lvl2pPr>
            <a:lvl3pPr indent="-320039" lvl="2" marL="1371600" marR="0" rtl="0" algn="l">
              <a:spcBef>
                <a:spcPts val="360"/>
              </a:spcBef>
              <a:spcAft>
                <a:spcPts val="0"/>
              </a:spcAft>
              <a:buClr>
                <a:schemeClr val="lt2"/>
              </a:buClr>
              <a:buSzPts val="1440"/>
              <a:buFont typeface="Noto Sans Symbols"/>
              <a:buChar char="●"/>
              <a:defRPr b="0" i="0" sz="1800" u="none" cap="none" strike="noStrike">
                <a:solidFill>
                  <a:schemeClr val="lt1"/>
                </a:solidFill>
                <a:latin typeface="Tahoma"/>
                <a:ea typeface="Tahoma"/>
                <a:cs typeface="Tahoma"/>
                <a:sym typeface="Tahoma"/>
              </a:defRPr>
            </a:lvl3pPr>
            <a:lvl4pPr indent="-309880" lvl="3" marL="1828800" marR="0" rtl="0" algn="l">
              <a:spcBef>
                <a:spcPts val="320"/>
              </a:spcBef>
              <a:spcAft>
                <a:spcPts val="0"/>
              </a:spcAft>
              <a:buClr>
                <a:schemeClr val="hlink"/>
              </a:buClr>
              <a:buSzPts val="1280"/>
              <a:buFont typeface="Noto Sans Symbols"/>
              <a:buChar char="●"/>
              <a:defRPr b="0" i="0" sz="1600" u="none" cap="none" strike="noStrike">
                <a:solidFill>
                  <a:schemeClr val="lt1"/>
                </a:solidFill>
                <a:latin typeface="Tahoma"/>
                <a:ea typeface="Tahoma"/>
                <a:cs typeface="Tahoma"/>
                <a:sym typeface="Tahoma"/>
              </a:defRPr>
            </a:lvl4pPr>
            <a:lvl5pPr indent="-309879" lvl="4" marL="2286000" marR="0" rtl="0" algn="l">
              <a:spcBef>
                <a:spcPts val="320"/>
              </a:spcBef>
              <a:spcAft>
                <a:spcPts val="0"/>
              </a:spcAft>
              <a:buClr>
                <a:schemeClr val="lt1"/>
              </a:buClr>
              <a:buSzPts val="1280"/>
              <a:buFont typeface="Noto Sans Symbols"/>
              <a:buChar char="●"/>
              <a:defRPr b="0" i="0" sz="1600" u="none" cap="none" strike="noStrike">
                <a:solidFill>
                  <a:schemeClr val="lt1"/>
                </a:solidFill>
                <a:latin typeface="Tahoma"/>
                <a:ea typeface="Tahoma"/>
                <a:cs typeface="Tahoma"/>
                <a:sym typeface="Tahoma"/>
              </a:defRPr>
            </a:lvl5pPr>
            <a:lvl6pPr indent="-309879" lvl="5" marL="2743200" marR="0" rtl="0" algn="l">
              <a:spcBef>
                <a:spcPts val="320"/>
              </a:spcBef>
              <a:spcAft>
                <a:spcPts val="0"/>
              </a:spcAft>
              <a:buClr>
                <a:schemeClr val="lt1"/>
              </a:buClr>
              <a:buSzPts val="1280"/>
              <a:buFont typeface="Noto Sans Symbols"/>
              <a:buChar char="●"/>
              <a:defRPr b="0" i="0" sz="1600" u="none" cap="none" strike="noStrike">
                <a:solidFill>
                  <a:schemeClr val="lt1"/>
                </a:solidFill>
                <a:latin typeface="Tahoma"/>
                <a:ea typeface="Tahoma"/>
                <a:cs typeface="Tahoma"/>
                <a:sym typeface="Tahoma"/>
              </a:defRPr>
            </a:lvl6pPr>
            <a:lvl7pPr indent="-309879" lvl="6" marL="3200400" marR="0" rtl="0" algn="l">
              <a:spcBef>
                <a:spcPts val="320"/>
              </a:spcBef>
              <a:spcAft>
                <a:spcPts val="0"/>
              </a:spcAft>
              <a:buClr>
                <a:schemeClr val="lt1"/>
              </a:buClr>
              <a:buSzPts val="1280"/>
              <a:buFont typeface="Noto Sans Symbols"/>
              <a:buChar char="●"/>
              <a:defRPr b="0" i="0" sz="1600" u="none" cap="none" strike="noStrike">
                <a:solidFill>
                  <a:schemeClr val="lt1"/>
                </a:solidFill>
                <a:latin typeface="Tahoma"/>
                <a:ea typeface="Tahoma"/>
                <a:cs typeface="Tahoma"/>
                <a:sym typeface="Tahoma"/>
              </a:defRPr>
            </a:lvl7pPr>
            <a:lvl8pPr indent="-309879" lvl="7" marL="3657600" marR="0" rtl="0" algn="l">
              <a:spcBef>
                <a:spcPts val="320"/>
              </a:spcBef>
              <a:spcAft>
                <a:spcPts val="0"/>
              </a:spcAft>
              <a:buClr>
                <a:schemeClr val="lt1"/>
              </a:buClr>
              <a:buSzPts val="1280"/>
              <a:buFont typeface="Noto Sans Symbols"/>
              <a:buChar char="●"/>
              <a:defRPr b="0" i="0" sz="1600" u="none" cap="none" strike="noStrike">
                <a:solidFill>
                  <a:schemeClr val="lt1"/>
                </a:solidFill>
                <a:latin typeface="Tahoma"/>
                <a:ea typeface="Tahoma"/>
                <a:cs typeface="Tahoma"/>
                <a:sym typeface="Tahoma"/>
              </a:defRPr>
            </a:lvl8pPr>
            <a:lvl9pPr indent="-309879" lvl="8" marL="4114800" marR="0" rtl="0" algn="l">
              <a:spcBef>
                <a:spcPts val="320"/>
              </a:spcBef>
              <a:spcAft>
                <a:spcPts val="0"/>
              </a:spcAft>
              <a:buClr>
                <a:schemeClr val="lt1"/>
              </a:buClr>
              <a:buSzPts val="1280"/>
              <a:buFont typeface="Noto Sans Symbols"/>
              <a:buChar char="●"/>
              <a:defRPr b="0" i="0" sz="1600" u="none" cap="none" strike="noStrike">
                <a:solidFill>
                  <a:schemeClr val="lt1"/>
                </a:solidFill>
                <a:latin typeface="Tahoma"/>
                <a:ea typeface="Tahoma"/>
                <a:cs typeface="Tahoma"/>
                <a:sym typeface="Tahoma"/>
              </a:defRPr>
            </a:lvl9pPr>
          </a:lstStyle>
          <a:p/>
        </p:txBody>
      </p:sp>
      <p:sp>
        <p:nvSpPr>
          <p:cNvPr id="118" name="Google Shape;118;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119" name="Google Shape;119;p11"/>
          <p:cNvSpPr txBox="1"/>
          <p:nvPr>
            <p:ph idx="12" type="sldNum"/>
          </p:nvPr>
        </p:nvSpPr>
        <p:spPr>
          <a:xfrm>
            <a:off x="6553200" y="6243637"/>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11"/>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2.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9" name="Shape 9"/>
        <p:cNvGrpSpPr/>
        <p:nvPr/>
      </p:nvGrpSpPr>
      <p:grpSpPr>
        <a:xfrm>
          <a:off x="0" y="0"/>
          <a:ext cx="0" cy="0"/>
          <a:chOff x="0" y="0"/>
          <a:chExt cx="0" cy="0"/>
        </a:xfrm>
      </p:grpSpPr>
      <p:grpSp>
        <p:nvGrpSpPr>
          <p:cNvPr id="10" name="Google Shape;10;p1"/>
          <p:cNvGrpSpPr/>
          <p:nvPr/>
        </p:nvGrpSpPr>
        <p:grpSpPr>
          <a:xfrm>
            <a:off x="0" y="0"/>
            <a:ext cx="9159875" cy="6858000"/>
            <a:chOff x="0" y="0"/>
            <a:chExt cx="9159875" cy="6858000"/>
          </a:xfrm>
        </p:grpSpPr>
        <p:sp>
          <p:nvSpPr>
            <p:cNvPr id="11" name="Google Shape;11;p1"/>
            <p:cNvSpPr txBox="1"/>
            <p:nvPr/>
          </p:nvSpPr>
          <p:spPr>
            <a:xfrm>
              <a:off x="8305800" y="1587"/>
              <a:ext cx="838200" cy="6856412"/>
            </a:xfrm>
            <a:prstGeom prst="rect">
              <a:avLst/>
            </a:prstGeom>
            <a:gradFill>
              <a:gsLst>
                <a:gs pos="0">
                  <a:srgbClr val="0F0F0F"/>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12" name="Google Shape;12;p1"/>
            <p:cNvSpPr txBox="1"/>
            <p:nvPr/>
          </p:nvSpPr>
          <p:spPr>
            <a:xfrm>
              <a:off x="1676400" y="0"/>
              <a:ext cx="304800" cy="6858000"/>
            </a:xfrm>
            <a:prstGeom prst="rect">
              <a:avLst/>
            </a:prstGeom>
            <a:gradFill>
              <a:gsLst>
                <a:gs pos="0">
                  <a:schemeClr val="dk1"/>
                </a:gs>
                <a:gs pos="100000">
                  <a:schemeClr val="dk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13" name="Google Shape;13;p1"/>
            <p:cNvSpPr txBox="1"/>
            <p:nvPr/>
          </p:nvSpPr>
          <p:spPr>
            <a:xfrm>
              <a:off x="2743200" y="0"/>
              <a:ext cx="685800" cy="6858000"/>
            </a:xfrm>
            <a:prstGeom prst="rect">
              <a:avLst/>
            </a:prstGeom>
            <a:gradFill>
              <a:gsLst>
                <a:gs pos="0">
                  <a:schemeClr val="dk1"/>
                </a:gs>
                <a:gs pos="100000">
                  <a:schemeClr val="dk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14" name="Google Shape;14;p1"/>
            <p:cNvSpPr txBox="1"/>
            <p:nvPr/>
          </p:nvSpPr>
          <p:spPr>
            <a:xfrm>
              <a:off x="3581400" y="0"/>
              <a:ext cx="381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15" name="Google Shape;15;p1"/>
            <p:cNvSpPr txBox="1"/>
            <p:nvPr/>
          </p:nvSpPr>
          <p:spPr>
            <a:xfrm>
              <a:off x="2133600" y="0"/>
              <a:ext cx="609600" cy="6858000"/>
            </a:xfrm>
            <a:prstGeom prst="rect">
              <a:avLst/>
            </a:prstGeom>
            <a:gradFill>
              <a:gsLst>
                <a:gs pos="0">
                  <a:schemeClr val="dk2"/>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16" name="Google Shape;16;p1"/>
            <p:cNvSpPr txBox="1"/>
            <p:nvPr/>
          </p:nvSpPr>
          <p:spPr>
            <a:xfrm>
              <a:off x="762000" y="0"/>
              <a:ext cx="914400" cy="6858000"/>
            </a:xfrm>
            <a:prstGeom prst="rect">
              <a:avLst/>
            </a:prstGeom>
            <a:gradFill>
              <a:gsLst>
                <a:gs pos="0">
                  <a:schemeClr val="dk2"/>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17" name="Google Shape;17;p1"/>
            <p:cNvSpPr txBox="1"/>
            <p:nvPr/>
          </p:nvSpPr>
          <p:spPr>
            <a:xfrm>
              <a:off x="457200" y="0"/>
              <a:ext cx="304800" cy="6858000"/>
            </a:xfrm>
            <a:prstGeom prst="rect">
              <a:avLst/>
            </a:prstGeom>
            <a:gradFill>
              <a:gsLst>
                <a:gs pos="0">
                  <a:schemeClr val="dk1"/>
                </a:gs>
                <a:gs pos="50000">
                  <a:srgbClr val="511B00"/>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18" name="Google Shape;18;p1"/>
            <p:cNvSpPr txBox="1"/>
            <p:nvPr/>
          </p:nvSpPr>
          <p:spPr>
            <a:xfrm>
              <a:off x="0" y="0"/>
              <a:ext cx="457200" cy="6858000"/>
            </a:xfrm>
            <a:prstGeom prst="rect">
              <a:avLst/>
            </a:prstGeom>
            <a:gradFill>
              <a:gsLst>
                <a:gs pos="0">
                  <a:schemeClr val="dk1"/>
                </a:gs>
                <a:gs pos="100000">
                  <a:srgbClr val="4C1900"/>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19" name="Google Shape;19;p1"/>
            <p:cNvSpPr txBox="1"/>
            <p:nvPr/>
          </p:nvSpPr>
          <p:spPr>
            <a:xfrm>
              <a:off x="3429000" y="0"/>
              <a:ext cx="381000" cy="6858000"/>
            </a:xfrm>
            <a:prstGeom prst="rect">
              <a:avLst/>
            </a:prstGeom>
            <a:gradFill>
              <a:gsLst>
                <a:gs pos="0">
                  <a:schemeClr val="dk2"/>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20" name="Google Shape;20;p1"/>
            <p:cNvSpPr txBox="1"/>
            <p:nvPr/>
          </p:nvSpPr>
          <p:spPr>
            <a:xfrm>
              <a:off x="4419600" y="0"/>
              <a:ext cx="838200" cy="6858000"/>
            </a:xfrm>
            <a:prstGeom prst="rect">
              <a:avLst/>
            </a:prstGeom>
            <a:gradFill>
              <a:gsLst>
                <a:gs pos="0">
                  <a:schemeClr val="dk1"/>
                </a:gs>
                <a:gs pos="100000">
                  <a:schemeClr val="dk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21" name="Google Shape;21;p1"/>
            <p:cNvSpPr txBox="1"/>
            <p:nvPr/>
          </p:nvSpPr>
          <p:spPr>
            <a:xfrm>
              <a:off x="1981200" y="0"/>
              <a:ext cx="2286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22" name="Google Shape;22;p1"/>
            <p:cNvSpPr txBox="1"/>
            <p:nvPr/>
          </p:nvSpPr>
          <p:spPr>
            <a:xfrm>
              <a:off x="5238750" y="0"/>
              <a:ext cx="40005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23" name="Google Shape;23;p1"/>
            <p:cNvSpPr txBox="1"/>
            <p:nvPr/>
          </p:nvSpPr>
          <p:spPr>
            <a:xfrm>
              <a:off x="7391400" y="0"/>
              <a:ext cx="228600" cy="6858000"/>
            </a:xfrm>
            <a:prstGeom prst="rect">
              <a:avLst/>
            </a:prstGeom>
            <a:gradFill>
              <a:gsLst>
                <a:gs pos="0">
                  <a:schemeClr val="dk1"/>
                </a:gs>
                <a:gs pos="50000">
                  <a:srgbClr val="5D1F00"/>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24" name="Google Shape;24;p1"/>
            <p:cNvSpPr txBox="1"/>
            <p:nvPr/>
          </p:nvSpPr>
          <p:spPr>
            <a:xfrm>
              <a:off x="7315200" y="0"/>
              <a:ext cx="1066800" cy="6858000"/>
            </a:xfrm>
            <a:prstGeom prst="rect">
              <a:avLst/>
            </a:prstGeom>
            <a:gradFill>
              <a:gsLst>
                <a:gs pos="0">
                  <a:schemeClr val="accent2"/>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25" name="Google Shape;25;p1"/>
            <p:cNvSpPr txBox="1"/>
            <p:nvPr/>
          </p:nvSpPr>
          <p:spPr>
            <a:xfrm>
              <a:off x="5562600" y="0"/>
              <a:ext cx="990600" cy="6858000"/>
            </a:xfrm>
            <a:prstGeom prst="rect">
              <a:avLst/>
            </a:prstGeom>
            <a:gradFill>
              <a:gsLst>
                <a:gs pos="0">
                  <a:schemeClr val="dk1"/>
                </a:gs>
                <a:gs pos="50000">
                  <a:schemeClr val="dk2"/>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26" name="Google Shape;26;p1"/>
            <p:cNvSpPr txBox="1"/>
            <p:nvPr/>
          </p:nvSpPr>
          <p:spPr>
            <a:xfrm>
              <a:off x="6096000" y="0"/>
              <a:ext cx="838200" cy="6858000"/>
            </a:xfrm>
            <a:prstGeom prst="rect">
              <a:avLst/>
            </a:prstGeom>
            <a:gradFill>
              <a:gsLst>
                <a:gs pos="0">
                  <a:schemeClr val="dk1"/>
                </a:gs>
                <a:gs pos="100000">
                  <a:schemeClr val="dk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27" name="Google Shape;27;p1"/>
            <p:cNvSpPr txBox="1"/>
            <p:nvPr/>
          </p:nvSpPr>
          <p:spPr>
            <a:xfrm>
              <a:off x="6934200" y="0"/>
              <a:ext cx="381000" cy="6858000"/>
            </a:xfrm>
            <a:prstGeom prst="rect">
              <a:avLst/>
            </a:prstGeom>
            <a:gradFill>
              <a:gsLst>
                <a:gs pos="0">
                  <a:schemeClr val="dk1"/>
                </a:gs>
                <a:gs pos="50000">
                  <a:srgbClr val="5D1F00"/>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28" name="Google Shape;28;p1"/>
            <p:cNvSpPr txBox="1"/>
            <p:nvPr/>
          </p:nvSpPr>
          <p:spPr>
            <a:xfrm>
              <a:off x="4254500" y="0"/>
              <a:ext cx="241300" cy="6858000"/>
            </a:xfrm>
            <a:prstGeom prst="rect">
              <a:avLst/>
            </a:prstGeom>
            <a:gradFill>
              <a:gsLst>
                <a:gs pos="0">
                  <a:schemeClr val="dk2"/>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29" name="Google Shape;29;p1"/>
            <p:cNvSpPr txBox="1"/>
            <p:nvPr/>
          </p:nvSpPr>
          <p:spPr>
            <a:xfrm>
              <a:off x="3756025" y="0"/>
              <a:ext cx="533400" cy="6858000"/>
            </a:xfrm>
            <a:prstGeom prst="rect">
              <a:avLst/>
            </a:prstGeom>
            <a:gradFill>
              <a:gsLst>
                <a:gs pos="0">
                  <a:schemeClr val="dk1"/>
                </a:gs>
                <a:gs pos="100000">
                  <a:schemeClr val="dk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0" name="Google Shape;30;p1"/>
            <p:cNvSpPr/>
            <p:nvPr/>
          </p:nvSpPr>
          <p:spPr>
            <a:xfrm>
              <a:off x="1587" y="6151562"/>
              <a:ext cx="9144000" cy="706437"/>
            </a:xfrm>
            <a:custGeom>
              <a:rect b="b" l="l" r="r" t="t"/>
              <a:pathLst>
                <a:path extrusionOk="0" h="445" w="5760">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4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1" name="Google Shape;31;p1"/>
            <p:cNvSpPr/>
            <p:nvPr/>
          </p:nvSpPr>
          <p:spPr>
            <a:xfrm>
              <a:off x="0" y="6138862"/>
              <a:ext cx="9159875" cy="276225"/>
            </a:xfrm>
            <a:custGeom>
              <a:rect b="b" l="l" r="r" t="t"/>
              <a:pathLst>
                <a:path extrusionOk="0" h="174" w="5770">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a:gsLst>
                <a:gs pos="0">
                  <a:schemeClr val="accent2"/>
                </a:gs>
                <a:gs pos="50000">
                  <a:srgbClr val="080808"/>
                </a:gs>
                <a:gs pos="100000">
                  <a:schemeClr val="accent2"/>
                </a:gs>
              </a:gsLst>
              <a:lin ang="10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grpSp>
      <p:sp>
        <p:nvSpPr>
          <p:cNvPr id="32" name="Google Shape;32;p1"/>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lstStyle>
            <a:lvl1pPr lvl="0"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9pPr>
          </a:lstStyle>
          <a:p/>
        </p:txBody>
      </p:sp>
      <p:sp>
        <p:nvSpPr>
          <p:cNvPr id="33" name="Google Shape;33;p1"/>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370840" lvl="1" marL="914400" marR="0" rtl="0" algn="l">
              <a:spcBef>
                <a:spcPts val="560"/>
              </a:spcBef>
              <a:spcAft>
                <a:spcPts val="0"/>
              </a:spcAft>
              <a:buClr>
                <a:schemeClr val="folHlink"/>
              </a:buClr>
              <a:buSzPts val="2240"/>
              <a:buFont typeface="Noto Sans Symbols"/>
              <a:buChar char="●"/>
              <a:defRPr b="0" i="0" sz="2800" u="none" cap="none" strike="noStrike">
                <a:solidFill>
                  <a:schemeClr val="lt1"/>
                </a:solidFill>
                <a:latin typeface="Tahoma"/>
                <a:ea typeface="Tahoma"/>
                <a:cs typeface="Tahoma"/>
                <a:sym typeface="Tahoma"/>
              </a:defRPr>
            </a:lvl2pPr>
            <a:lvl3pPr indent="-350519" lvl="2" marL="1371600" marR="0" rtl="0" algn="l">
              <a:spcBef>
                <a:spcPts val="480"/>
              </a:spcBef>
              <a:spcAft>
                <a:spcPts val="0"/>
              </a:spcAft>
              <a:buClr>
                <a:schemeClr val="lt2"/>
              </a:buClr>
              <a:buSzPts val="1920"/>
              <a:buFont typeface="Noto Sans Symbols"/>
              <a:buChar char="●"/>
              <a:defRPr b="0" i="0" sz="2400" u="none" cap="none" strike="noStrike">
                <a:solidFill>
                  <a:schemeClr val="lt1"/>
                </a:solidFill>
                <a:latin typeface="Tahoma"/>
                <a:ea typeface="Tahoma"/>
                <a:cs typeface="Tahoma"/>
                <a:sym typeface="Tahoma"/>
              </a:defRPr>
            </a:lvl3pPr>
            <a:lvl4pPr indent="-330200" lvl="3" marL="1828800"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4pPr>
            <a:lvl5pPr indent="-330200" lvl="4" marL="22860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5pPr>
            <a:lvl6pPr indent="-330200" lvl="5" marL="27432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6pPr>
            <a:lvl7pPr indent="-330200" lvl="6" marL="32004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7pPr>
            <a:lvl8pPr indent="-330200" lvl="7" marL="36576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8pPr>
            <a:lvl9pPr indent="-330200" lvl="8" marL="41148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34" name="Google Shape;34;p1"/>
          <p:cNvSpPr txBox="1"/>
          <p:nvPr>
            <p:ph idx="10" type="dt"/>
          </p:nvPr>
        </p:nvSpPr>
        <p:spPr>
          <a:xfrm>
            <a:off x="457200" y="6243637"/>
            <a:ext cx="2133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35" name="Google Shape;35;p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36" name="Google Shape;36;p1"/>
          <p:cNvSpPr txBox="1"/>
          <p:nvPr>
            <p:ph idx="12" type="sldNum"/>
          </p:nvPr>
        </p:nvSpPr>
        <p:spPr>
          <a:xfrm>
            <a:off x="6553200" y="6243637"/>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43" name="Shape 43"/>
        <p:cNvGrpSpPr/>
        <p:nvPr/>
      </p:nvGrpSpPr>
      <p:grpSpPr>
        <a:xfrm>
          <a:off x="0" y="0"/>
          <a:ext cx="0" cy="0"/>
          <a:chOff x="0" y="0"/>
          <a:chExt cx="0" cy="0"/>
        </a:xfrm>
      </p:grpSpPr>
      <p:grpSp>
        <p:nvGrpSpPr>
          <p:cNvPr id="44" name="Google Shape;44;p3"/>
          <p:cNvGrpSpPr/>
          <p:nvPr/>
        </p:nvGrpSpPr>
        <p:grpSpPr>
          <a:xfrm>
            <a:off x="0" y="0"/>
            <a:ext cx="9159875" cy="6858000"/>
            <a:chOff x="0" y="0"/>
            <a:chExt cx="9159875" cy="6858000"/>
          </a:xfrm>
        </p:grpSpPr>
        <p:sp>
          <p:nvSpPr>
            <p:cNvPr id="45" name="Google Shape;45;p3"/>
            <p:cNvSpPr txBox="1"/>
            <p:nvPr/>
          </p:nvSpPr>
          <p:spPr>
            <a:xfrm>
              <a:off x="8305800" y="1587"/>
              <a:ext cx="838200" cy="6856412"/>
            </a:xfrm>
            <a:prstGeom prst="rect">
              <a:avLst/>
            </a:prstGeom>
            <a:gradFill>
              <a:gsLst>
                <a:gs pos="0">
                  <a:srgbClr val="0F0F0F"/>
                </a:gs>
                <a:gs pos="100000">
                  <a:schemeClr val="accent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46" name="Google Shape;46;p3"/>
            <p:cNvSpPr txBox="1"/>
            <p:nvPr/>
          </p:nvSpPr>
          <p:spPr>
            <a:xfrm>
              <a:off x="1676400" y="0"/>
              <a:ext cx="304800" cy="6858000"/>
            </a:xfrm>
            <a:prstGeom prst="rect">
              <a:avLst/>
            </a:prstGeom>
            <a:gradFill>
              <a:gsLst>
                <a:gs pos="0">
                  <a:schemeClr val="dk1"/>
                </a:gs>
                <a:gs pos="100000">
                  <a:schemeClr val="dk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47" name="Google Shape;47;p3"/>
            <p:cNvSpPr txBox="1"/>
            <p:nvPr/>
          </p:nvSpPr>
          <p:spPr>
            <a:xfrm>
              <a:off x="2743200" y="0"/>
              <a:ext cx="685800" cy="6858000"/>
            </a:xfrm>
            <a:prstGeom prst="rect">
              <a:avLst/>
            </a:prstGeom>
            <a:gradFill>
              <a:gsLst>
                <a:gs pos="0">
                  <a:schemeClr val="dk1"/>
                </a:gs>
                <a:gs pos="100000">
                  <a:schemeClr val="dk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48" name="Google Shape;48;p3"/>
            <p:cNvSpPr txBox="1"/>
            <p:nvPr/>
          </p:nvSpPr>
          <p:spPr>
            <a:xfrm>
              <a:off x="3581400" y="0"/>
              <a:ext cx="381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49" name="Google Shape;49;p3"/>
            <p:cNvSpPr txBox="1"/>
            <p:nvPr/>
          </p:nvSpPr>
          <p:spPr>
            <a:xfrm>
              <a:off x="2133600" y="0"/>
              <a:ext cx="609600" cy="6858000"/>
            </a:xfrm>
            <a:prstGeom prst="rect">
              <a:avLst/>
            </a:prstGeom>
            <a:gradFill>
              <a:gsLst>
                <a:gs pos="0">
                  <a:schemeClr val="dk2"/>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50" name="Google Shape;50;p3"/>
            <p:cNvSpPr txBox="1"/>
            <p:nvPr/>
          </p:nvSpPr>
          <p:spPr>
            <a:xfrm>
              <a:off x="762000" y="0"/>
              <a:ext cx="914400" cy="6858000"/>
            </a:xfrm>
            <a:prstGeom prst="rect">
              <a:avLst/>
            </a:prstGeom>
            <a:gradFill>
              <a:gsLst>
                <a:gs pos="0">
                  <a:schemeClr val="dk2"/>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51" name="Google Shape;51;p3"/>
            <p:cNvSpPr txBox="1"/>
            <p:nvPr/>
          </p:nvSpPr>
          <p:spPr>
            <a:xfrm>
              <a:off x="457200" y="0"/>
              <a:ext cx="304800" cy="6858000"/>
            </a:xfrm>
            <a:prstGeom prst="rect">
              <a:avLst/>
            </a:prstGeom>
            <a:gradFill>
              <a:gsLst>
                <a:gs pos="0">
                  <a:schemeClr val="dk1"/>
                </a:gs>
                <a:gs pos="50000">
                  <a:srgbClr val="511B00"/>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52" name="Google Shape;52;p3"/>
            <p:cNvSpPr txBox="1"/>
            <p:nvPr/>
          </p:nvSpPr>
          <p:spPr>
            <a:xfrm>
              <a:off x="0" y="0"/>
              <a:ext cx="457200" cy="6858000"/>
            </a:xfrm>
            <a:prstGeom prst="rect">
              <a:avLst/>
            </a:prstGeom>
            <a:gradFill>
              <a:gsLst>
                <a:gs pos="0">
                  <a:schemeClr val="dk1"/>
                </a:gs>
                <a:gs pos="100000">
                  <a:srgbClr val="4C1900"/>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53" name="Google Shape;53;p3"/>
            <p:cNvSpPr txBox="1"/>
            <p:nvPr/>
          </p:nvSpPr>
          <p:spPr>
            <a:xfrm>
              <a:off x="3429000" y="0"/>
              <a:ext cx="381000" cy="6858000"/>
            </a:xfrm>
            <a:prstGeom prst="rect">
              <a:avLst/>
            </a:prstGeom>
            <a:gradFill>
              <a:gsLst>
                <a:gs pos="0">
                  <a:schemeClr val="dk2"/>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54" name="Google Shape;54;p3"/>
            <p:cNvSpPr txBox="1"/>
            <p:nvPr/>
          </p:nvSpPr>
          <p:spPr>
            <a:xfrm>
              <a:off x="4419600" y="0"/>
              <a:ext cx="838200" cy="6858000"/>
            </a:xfrm>
            <a:prstGeom prst="rect">
              <a:avLst/>
            </a:prstGeom>
            <a:gradFill>
              <a:gsLst>
                <a:gs pos="0">
                  <a:schemeClr val="dk1"/>
                </a:gs>
                <a:gs pos="100000">
                  <a:schemeClr val="dk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55" name="Google Shape;55;p3"/>
            <p:cNvSpPr txBox="1"/>
            <p:nvPr/>
          </p:nvSpPr>
          <p:spPr>
            <a:xfrm>
              <a:off x="1981200" y="0"/>
              <a:ext cx="2286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56" name="Google Shape;56;p3"/>
            <p:cNvSpPr txBox="1"/>
            <p:nvPr/>
          </p:nvSpPr>
          <p:spPr>
            <a:xfrm>
              <a:off x="5238750" y="0"/>
              <a:ext cx="40005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57" name="Google Shape;57;p3"/>
            <p:cNvSpPr txBox="1"/>
            <p:nvPr/>
          </p:nvSpPr>
          <p:spPr>
            <a:xfrm>
              <a:off x="7391400" y="0"/>
              <a:ext cx="228600" cy="6858000"/>
            </a:xfrm>
            <a:prstGeom prst="rect">
              <a:avLst/>
            </a:prstGeom>
            <a:gradFill>
              <a:gsLst>
                <a:gs pos="0">
                  <a:schemeClr val="dk1"/>
                </a:gs>
                <a:gs pos="50000">
                  <a:srgbClr val="5D1F00"/>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58" name="Google Shape;58;p3"/>
            <p:cNvSpPr txBox="1"/>
            <p:nvPr/>
          </p:nvSpPr>
          <p:spPr>
            <a:xfrm>
              <a:off x="7315200" y="0"/>
              <a:ext cx="1066800" cy="6858000"/>
            </a:xfrm>
            <a:prstGeom prst="rect">
              <a:avLst/>
            </a:prstGeom>
            <a:gradFill>
              <a:gsLst>
                <a:gs pos="0">
                  <a:schemeClr val="accent2"/>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59" name="Google Shape;59;p3"/>
            <p:cNvSpPr txBox="1"/>
            <p:nvPr/>
          </p:nvSpPr>
          <p:spPr>
            <a:xfrm>
              <a:off x="5562600" y="0"/>
              <a:ext cx="990600" cy="6858000"/>
            </a:xfrm>
            <a:prstGeom prst="rect">
              <a:avLst/>
            </a:prstGeom>
            <a:gradFill>
              <a:gsLst>
                <a:gs pos="0">
                  <a:schemeClr val="dk1"/>
                </a:gs>
                <a:gs pos="50000">
                  <a:schemeClr val="dk2"/>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60" name="Google Shape;60;p3"/>
            <p:cNvSpPr txBox="1"/>
            <p:nvPr/>
          </p:nvSpPr>
          <p:spPr>
            <a:xfrm>
              <a:off x="6096000" y="0"/>
              <a:ext cx="838200" cy="6858000"/>
            </a:xfrm>
            <a:prstGeom prst="rect">
              <a:avLst/>
            </a:prstGeom>
            <a:gradFill>
              <a:gsLst>
                <a:gs pos="0">
                  <a:schemeClr val="dk1"/>
                </a:gs>
                <a:gs pos="100000">
                  <a:schemeClr val="dk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61" name="Google Shape;61;p3"/>
            <p:cNvSpPr txBox="1"/>
            <p:nvPr/>
          </p:nvSpPr>
          <p:spPr>
            <a:xfrm>
              <a:off x="6934200" y="0"/>
              <a:ext cx="381000" cy="6858000"/>
            </a:xfrm>
            <a:prstGeom prst="rect">
              <a:avLst/>
            </a:prstGeom>
            <a:gradFill>
              <a:gsLst>
                <a:gs pos="0">
                  <a:schemeClr val="dk1"/>
                </a:gs>
                <a:gs pos="50000">
                  <a:srgbClr val="5D1F00"/>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62" name="Google Shape;62;p3"/>
            <p:cNvSpPr txBox="1"/>
            <p:nvPr/>
          </p:nvSpPr>
          <p:spPr>
            <a:xfrm>
              <a:off x="4254500" y="0"/>
              <a:ext cx="241300" cy="6858000"/>
            </a:xfrm>
            <a:prstGeom prst="rect">
              <a:avLst/>
            </a:prstGeom>
            <a:gradFill>
              <a:gsLst>
                <a:gs pos="0">
                  <a:schemeClr val="dk2"/>
                </a:gs>
                <a:gs pos="100000">
                  <a:schemeClr val="dk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63" name="Google Shape;63;p3"/>
            <p:cNvSpPr txBox="1"/>
            <p:nvPr/>
          </p:nvSpPr>
          <p:spPr>
            <a:xfrm>
              <a:off x="3756025" y="0"/>
              <a:ext cx="533400" cy="6858000"/>
            </a:xfrm>
            <a:prstGeom prst="rect">
              <a:avLst/>
            </a:prstGeom>
            <a:gradFill>
              <a:gsLst>
                <a:gs pos="0">
                  <a:schemeClr val="dk1"/>
                </a:gs>
                <a:gs pos="100000">
                  <a:schemeClr val="dk2"/>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64" name="Google Shape;64;p3"/>
            <p:cNvSpPr/>
            <p:nvPr/>
          </p:nvSpPr>
          <p:spPr>
            <a:xfrm>
              <a:off x="1587" y="6151562"/>
              <a:ext cx="9144000" cy="706437"/>
            </a:xfrm>
            <a:custGeom>
              <a:rect b="b" l="l" r="r" t="t"/>
              <a:pathLst>
                <a:path extrusionOk="0" h="445" w="5760">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4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65" name="Google Shape;65;p3"/>
            <p:cNvSpPr/>
            <p:nvPr/>
          </p:nvSpPr>
          <p:spPr>
            <a:xfrm>
              <a:off x="0" y="6138862"/>
              <a:ext cx="9159875" cy="276225"/>
            </a:xfrm>
            <a:custGeom>
              <a:rect b="b" l="l" r="r" t="t"/>
              <a:pathLst>
                <a:path extrusionOk="0" h="174" w="5770">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a:gsLst>
                <a:gs pos="0">
                  <a:schemeClr val="accent2"/>
                </a:gs>
                <a:gs pos="50000">
                  <a:srgbClr val="080808"/>
                </a:gs>
                <a:gs pos="100000">
                  <a:schemeClr val="accent2"/>
                </a:gs>
              </a:gsLst>
              <a:lin ang="10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grpSp>
      <p:sp>
        <p:nvSpPr>
          <p:cNvPr id="66" name="Google Shape;66;p3"/>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lstStyle>
            <a:lvl1pPr lvl="0"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200" u="none" cap="none" strike="noStrike">
                <a:solidFill>
                  <a:schemeClr val="lt2"/>
                </a:solidFill>
                <a:latin typeface="Tahoma"/>
                <a:ea typeface="Tahoma"/>
                <a:cs typeface="Tahoma"/>
                <a:sym typeface="Tahoma"/>
              </a:defRPr>
            </a:lvl9pPr>
          </a:lstStyle>
          <a:p/>
        </p:txBody>
      </p:sp>
      <p:sp>
        <p:nvSpPr>
          <p:cNvPr id="67" name="Google Shape;67;p3"/>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370840" lvl="1" marL="914400" marR="0" rtl="0" algn="l">
              <a:spcBef>
                <a:spcPts val="560"/>
              </a:spcBef>
              <a:spcAft>
                <a:spcPts val="0"/>
              </a:spcAft>
              <a:buClr>
                <a:schemeClr val="folHlink"/>
              </a:buClr>
              <a:buSzPts val="2240"/>
              <a:buFont typeface="Noto Sans Symbols"/>
              <a:buChar char="●"/>
              <a:defRPr b="0" i="0" sz="2800" u="none" cap="none" strike="noStrike">
                <a:solidFill>
                  <a:schemeClr val="lt1"/>
                </a:solidFill>
                <a:latin typeface="Tahoma"/>
                <a:ea typeface="Tahoma"/>
                <a:cs typeface="Tahoma"/>
                <a:sym typeface="Tahoma"/>
              </a:defRPr>
            </a:lvl2pPr>
            <a:lvl3pPr indent="-350519" lvl="2" marL="1371600" marR="0" rtl="0" algn="l">
              <a:spcBef>
                <a:spcPts val="480"/>
              </a:spcBef>
              <a:spcAft>
                <a:spcPts val="0"/>
              </a:spcAft>
              <a:buClr>
                <a:schemeClr val="lt2"/>
              </a:buClr>
              <a:buSzPts val="1920"/>
              <a:buFont typeface="Noto Sans Symbols"/>
              <a:buChar char="●"/>
              <a:defRPr b="0" i="0" sz="2400" u="none" cap="none" strike="noStrike">
                <a:solidFill>
                  <a:schemeClr val="lt1"/>
                </a:solidFill>
                <a:latin typeface="Tahoma"/>
                <a:ea typeface="Tahoma"/>
                <a:cs typeface="Tahoma"/>
                <a:sym typeface="Tahoma"/>
              </a:defRPr>
            </a:lvl3pPr>
            <a:lvl4pPr indent="-330200" lvl="3" marL="1828800" marR="0" rtl="0" algn="l">
              <a:spcBef>
                <a:spcPts val="400"/>
              </a:spcBef>
              <a:spcAft>
                <a:spcPts val="0"/>
              </a:spcAft>
              <a:buClr>
                <a:schemeClr val="hlink"/>
              </a:buClr>
              <a:buSzPts val="1600"/>
              <a:buFont typeface="Noto Sans Symbols"/>
              <a:buChar char="●"/>
              <a:defRPr b="0" i="0" sz="2000" u="none" cap="none" strike="noStrike">
                <a:solidFill>
                  <a:schemeClr val="lt1"/>
                </a:solidFill>
                <a:latin typeface="Tahoma"/>
                <a:ea typeface="Tahoma"/>
                <a:cs typeface="Tahoma"/>
                <a:sym typeface="Tahoma"/>
              </a:defRPr>
            </a:lvl4pPr>
            <a:lvl5pPr indent="-330200" lvl="4" marL="22860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5pPr>
            <a:lvl6pPr indent="-330200" lvl="5" marL="27432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6pPr>
            <a:lvl7pPr indent="-330200" lvl="6" marL="32004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7pPr>
            <a:lvl8pPr indent="-330200" lvl="7" marL="36576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8pPr>
            <a:lvl9pPr indent="-330200" lvl="8" marL="4114800" marR="0" rtl="0" algn="l">
              <a:spcBef>
                <a:spcPts val="400"/>
              </a:spcBef>
              <a:spcAft>
                <a:spcPts val="0"/>
              </a:spcAft>
              <a:buClr>
                <a:schemeClr val="lt1"/>
              </a:buClr>
              <a:buSzPts val="16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68" name="Google Shape;68;p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69" name="Google Shape;69;p3"/>
          <p:cNvSpPr txBox="1"/>
          <p:nvPr>
            <p:ph idx="12" type="sldNum"/>
          </p:nvPr>
        </p:nvSpPr>
        <p:spPr>
          <a:xfrm>
            <a:off x="6553200" y="6243637"/>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70" name="Google Shape;70;p3"/>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2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7.jp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 Id="rId4" Type="http://schemas.openxmlformats.org/officeDocument/2006/relationships/image" Target="../media/image32.jpg"/><Relationship Id="rId5" Type="http://schemas.openxmlformats.org/officeDocument/2006/relationships/image" Target="../media/image3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F2bk_9T482g" TargetMode="External"/><Relationship Id="rId4"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0.png"/><Relationship Id="rId4" Type="http://schemas.openxmlformats.org/officeDocument/2006/relationships/hyperlink" Target="http://www.youtube.com/watch?v=M6hnxtl4g9M" TargetMode="External"/><Relationship Id="rId5"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youtube.com/watch?v=wsG2S_1PRnk" TargetMode="Externa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pic>
        <p:nvPicPr>
          <p:cNvPr descr="MPj04225760000[1]" id="138" name="Google Shape;138;p1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9" name="Google Shape;139;p14"/>
          <p:cNvSpPr txBox="1"/>
          <p:nvPr>
            <p:ph idx="4294967295" type="ctrTitle"/>
          </p:nvPr>
        </p:nvSpPr>
        <p:spPr>
          <a:xfrm>
            <a:off x="822325" y="3590925"/>
            <a:ext cx="7778750" cy="23463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8F6764"/>
              </a:buClr>
              <a:buSzPts val="4800"/>
              <a:buFont typeface="Arial"/>
              <a:buNone/>
            </a:pPr>
            <a:r>
              <a:rPr b="1" i="0" lang="en-US" sz="4800" u="none" cap="none" strike="noStrike">
                <a:solidFill>
                  <a:srgbClr val="8F6764"/>
                </a:solidFill>
                <a:latin typeface="Arial"/>
                <a:ea typeface="Arial"/>
                <a:cs typeface="Arial"/>
                <a:sym typeface="Arial"/>
              </a:rPr>
              <a:t>Getting into it:</a:t>
            </a:r>
            <a:br>
              <a:rPr b="1" i="0" lang="en-US" sz="4800" u="none" cap="none" strike="noStrike">
                <a:solidFill>
                  <a:srgbClr val="8F6764"/>
                </a:solidFill>
                <a:latin typeface="Arial"/>
                <a:ea typeface="Arial"/>
                <a:cs typeface="Arial"/>
                <a:sym typeface="Arial"/>
              </a:rPr>
            </a:br>
            <a:r>
              <a:rPr b="1" i="0" lang="en-US" sz="4800" u="none" cap="none" strike="noStrike">
                <a:solidFill>
                  <a:srgbClr val="8F6764"/>
                </a:solidFill>
                <a:latin typeface="Arial"/>
                <a:ea typeface="Arial"/>
                <a:cs typeface="Arial"/>
                <a:sym typeface="Arial"/>
              </a:rPr>
              <a:t>Understanding film techniques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3"/>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200"/>
              <a:buFont typeface="Arial"/>
              <a:buNone/>
            </a:pPr>
            <a:r>
              <a:rPr b="0" i="0" lang="en-US" sz="4200" u="none" cap="none" strike="noStrike">
                <a:solidFill>
                  <a:schemeClr val="lt2"/>
                </a:solidFill>
                <a:latin typeface="Arial"/>
                <a:ea typeface="Arial"/>
                <a:cs typeface="Arial"/>
                <a:sym typeface="Arial"/>
              </a:rPr>
              <a:t>THE OTHER TYPES OF SHOTS:</a:t>
            </a:r>
            <a:endParaRPr/>
          </a:p>
        </p:txBody>
      </p:sp>
      <p:sp>
        <p:nvSpPr>
          <p:cNvPr id="208" name="Google Shape;208;p23"/>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Char char="●"/>
            </a:pPr>
            <a:r>
              <a:rPr b="1" i="0" lang="en-US" sz="3200" u="none">
                <a:solidFill>
                  <a:schemeClr val="lt1"/>
                </a:solidFill>
                <a:latin typeface="Tahoma"/>
                <a:ea typeface="Tahoma"/>
                <a:cs typeface="Tahoma"/>
                <a:sym typeface="Tahoma"/>
              </a:rPr>
              <a:t>Medium Close-ups, Medium Long shots, Long shots:</a:t>
            </a:r>
            <a:r>
              <a:rPr b="0" i="0" lang="en-US" sz="3200" u="none">
                <a:solidFill>
                  <a:schemeClr val="lt1"/>
                </a:solidFill>
                <a:latin typeface="Tahoma"/>
                <a:ea typeface="Tahoma"/>
                <a:cs typeface="Tahoma"/>
                <a:sym typeface="Tahoma"/>
              </a:rPr>
              <a:t> Used to create variety when showing action in a setting. </a:t>
            </a:r>
            <a:endParaRPr/>
          </a:p>
        </p:txBody>
      </p:sp>
      <p:pic>
        <p:nvPicPr>
          <p:cNvPr descr="gallivant" id="209" name="Google Shape;209;p23"/>
          <p:cNvPicPr preferRelativeResize="0"/>
          <p:nvPr/>
        </p:nvPicPr>
        <p:blipFill rotWithShape="1">
          <a:blip r:embed="rId3">
            <a:alphaModFix/>
          </a:blip>
          <a:srcRect b="0" l="0" r="0" t="0"/>
          <a:stretch/>
        </p:blipFill>
        <p:spPr>
          <a:xfrm>
            <a:off x="3059112" y="3716337"/>
            <a:ext cx="2665412" cy="2665412"/>
          </a:xfrm>
          <a:prstGeom prst="rect">
            <a:avLst/>
          </a:prstGeom>
          <a:noFill/>
          <a:ln>
            <a:noFill/>
          </a:ln>
        </p:spPr>
      </p:pic>
      <p:pic>
        <p:nvPicPr>
          <p:cNvPr descr="rob-love-billy" id="210" name="Google Shape;210;p23"/>
          <p:cNvPicPr preferRelativeResize="0"/>
          <p:nvPr/>
        </p:nvPicPr>
        <p:blipFill rotWithShape="1">
          <a:blip r:embed="rId4">
            <a:alphaModFix/>
          </a:blip>
          <a:srcRect b="0" l="0" r="0" t="0"/>
          <a:stretch/>
        </p:blipFill>
        <p:spPr>
          <a:xfrm>
            <a:off x="323850" y="4005262"/>
            <a:ext cx="2281237" cy="2281237"/>
          </a:xfrm>
          <a:prstGeom prst="rect">
            <a:avLst/>
          </a:prstGeom>
          <a:noFill/>
          <a:ln>
            <a:noFill/>
          </a:ln>
        </p:spPr>
      </p:pic>
      <p:pic>
        <p:nvPicPr>
          <p:cNvPr descr="p1_genuinerisk_0505" id="211" name="Google Shape;211;p23"/>
          <p:cNvPicPr preferRelativeResize="0"/>
          <p:nvPr/>
        </p:nvPicPr>
        <p:blipFill rotWithShape="1">
          <a:blip r:embed="rId5">
            <a:alphaModFix/>
          </a:blip>
          <a:srcRect b="0" l="0" r="0" t="0"/>
          <a:stretch/>
        </p:blipFill>
        <p:spPr>
          <a:xfrm>
            <a:off x="6156325" y="3357562"/>
            <a:ext cx="2370137" cy="32400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4"/>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200"/>
              <a:buFont typeface="Rokkitt ExtraBold"/>
              <a:buNone/>
            </a:pPr>
            <a:r>
              <a:rPr b="1" i="0" lang="en-US" sz="4200" u="none" cap="none" strike="noStrike">
                <a:solidFill>
                  <a:schemeClr val="lt2"/>
                </a:solidFill>
                <a:latin typeface="Rokkitt ExtraBold"/>
                <a:ea typeface="Rokkitt ExtraBold"/>
                <a:cs typeface="Rokkitt ExtraBold"/>
                <a:sym typeface="Rokkitt ExtraBold"/>
              </a:rPr>
              <a:t>Establishing shot:</a:t>
            </a:r>
            <a:endParaRPr/>
          </a:p>
        </p:txBody>
      </p:sp>
      <p:sp>
        <p:nvSpPr>
          <p:cNvPr id="217" name="Google Shape;217;p24"/>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Char char="●"/>
            </a:pPr>
            <a:r>
              <a:rPr b="1" i="0" lang="en-US" sz="3200" u="none">
                <a:solidFill>
                  <a:schemeClr val="lt1"/>
                </a:solidFill>
                <a:latin typeface="Tahoma"/>
                <a:ea typeface="Tahoma"/>
                <a:cs typeface="Tahoma"/>
                <a:sym typeface="Tahoma"/>
              </a:rPr>
              <a:t>Establishing shot:</a:t>
            </a:r>
            <a:r>
              <a:rPr b="0" i="0" lang="en-US" sz="3200" u="none">
                <a:solidFill>
                  <a:schemeClr val="lt1"/>
                </a:solidFill>
                <a:latin typeface="Tahoma"/>
                <a:ea typeface="Tahoma"/>
                <a:cs typeface="Tahoma"/>
                <a:sym typeface="Tahoma"/>
              </a:rPr>
              <a:t> Mainly used at a new location to give the audience a sense of locality. </a:t>
            </a:r>
            <a:endParaRPr/>
          </a:p>
        </p:txBody>
      </p:sp>
      <p:pic>
        <p:nvPicPr>
          <p:cNvPr descr="comp_519_c" id="218" name="Google Shape;218;p24"/>
          <p:cNvPicPr preferRelativeResize="0"/>
          <p:nvPr/>
        </p:nvPicPr>
        <p:blipFill rotWithShape="1">
          <a:blip r:embed="rId3">
            <a:alphaModFix/>
          </a:blip>
          <a:srcRect b="0" l="0" r="0" t="0"/>
          <a:stretch/>
        </p:blipFill>
        <p:spPr>
          <a:xfrm>
            <a:off x="5076825" y="3429000"/>
            <a:ext cx="3471862" cy="2776537"/>
          </a:xfrm>
          <a:prstGeom prst="rect">
            <a:avLst/>
          </a:prstGeom>
          <a:noFill/>
          <a:ln>
            <a:noFill/>
          </a:ln>
        </p:spPr>
      </p:pic>
      <p:pic>
        <p:nvPicPr>
          <p:cNvPr descr="imgres.jpg" id="219" name="Google Shape;219;p24"/>
          <p:cNvPicPr preferRelativeResize="0"/>
          <p:nvPr/>
        </p:nvPicPr>
        <p:blipFill rotWithShape="1">
          <a:blip r:embed="rId4">
            <a:alphaModFix/>
          </a:blip>
          <a:srcRect b="0" l="0" r="0" t="0"/>
          <a:stretch/>
        </p:blipFill>
        <p:spPr>
          <a:xfrm>
            <a:off x="900112" y="3500437"/>
            <a:ext cx="3708400" cy="2197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5"/>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200"/>
              <a:buFont typeface="Tahoma"/>
              <a:buNone/>
            </a:pPr>
            <a:r>
              <a:rPr b="0" i="0" lang="en-US" sz="4200" u="none" cap="none" strike="noStrike">
                <a:solidFill>
                  <a:schemeClr val="lt2"/>
                </a:solidFill>
                <a:latin typeface="Tahoma"/>
                <a:ea typeface="Tahoma"/>
                <a:cs typeface="Tahoma"/>
                <a:sym typeface="Tahoma"/>
              </a:rPr>
              <a:t>Establishing shot</a:t>
            </a:r>
            <a:endParaRPr/>
          </a:p>
        </p:txBody>
      </p:sp>
      <p:pic>
        <p:nvPicPr>
          <p:cNvPr descr="imgres.jpg" id="225" name="Google Shape;225;p25"/>
          <p:cNvPicPr preferRelativeResize="0"/>
          <p:nvPr/>
        </p:nvPicPr>
        <p:blipFill rotWithShape="1">
          <a:blip r:embed="rId3">
            <a:alphaModFix/>
          </a:blip>
          <a:srcRect b="0" l="0" r="0" t="0"/>
          <a:stretch/>
        </p:blipFill>
        <p:spPr>
          <a:xfrm>
            <a:off x="1403350" y="2133600"/>
            <a:ext cx="6143625" cy="32813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6"/>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200"/>
              <a:buFont typeface="Arial"/>
              <a:buNone/>
            </a:pPr>
            <a:r>
              <a:rPr b="0" i="0" lang="en-US" sz="4200" u="none" cap="none" strike="noStrike">
                <a:solidFill>
                  <a:schemeClr val="lt2"/>
                </a:solidFill>
                <a:latin typeface="Arial"/>
                <a:ea typeface="Arial"/>
                <a:cs typeface="Arial"/>
                <a:sym typeface="Arial"/>
              </a:rPr>
              <a:t>Camera Movement:</a:t>
            </a:r>
            <a:endParaRPr/>
          </a:p>
        </p:txBody>
      </p:sp>
      <p:sp>
        <p:nvSpPr>
          <p:cNvPr id="231" name="Google Shape;231;p26"/>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2240"/>
              <a:buFont typeface="Noto Sans Symbols"/>
              <a:buChar char="●"/>
            </a:pPr>
            <a:r>
              <a:rPr b="1" i="0" lang="en-US" sz="2800" u="none">
                <a:solidFill>
                  <a:schemeClr val="lt1"/>
                </a:solidFill>
                <a:latin typeface="Verdana"/>
                <a:ea typeface="Verdana"/>
                <a:cs typeface="Verdana"/>
                <a:sym typeface="Verdana"/>
              </a:rPr>
              <a:t>Pan:</a:t>
            </a:r>
            <a:r>
              <a:rPr b="0" i="0" lang="en-US" sz="2800" u="none">
                <a:solidFill>
                  <a:schemeClr val="lt1"/>
                </a:solidFill>
                <a:latin typeface="Verdana"/>
                <a:ea typeface="Verdana"/>
                <a:cs typeface="Verdana"/>
                <a:sym typeface="Verdana"/>
              </a:rPr>
              <a:t> Generally used to help establish a setting, or to follow action</a:t>
            </a:r>
            <a:endParaRPr/>
          </a:p>
          <a:p>
            <a:pPr indent="-342900" lvl="0" marL="342900" marR="0" rtl="0" algn="l">
              <a:lnSpc>
                <a:spcPct val="90000"/>
              </a:lnSpc>
              <a:spcBef>
                <a:spcPts val="560"/>
              </a:spcBef>
              <a:spcAft>
                <a:spcPts val="0"/>
              </a:spcAft>
              <a:buClr>
                <a:schemeClr val="hlink"/>
              </a:buClr>
              <a:buSzPts val="2240"/>
              <a:buFont typeface="Noto Sans Symbols"/>
              <a:buChar char="●"/>
            </a:pPr>
            <a:r>
              <a:rPr b="1" i="0" lang="en-US" sz="2800" u="none">
                <a:solidFill>
                  <a:schemeClr val="lt1"/>
                </a:solidFill>
                <a:latin typeface="Verdana"/>
                <a:ea typeface="Verdana"/>
                <a:cs typeface="Verdana"/>
                <a:sym typeface="Verdana"/>
              </a:rPr>
              <a:t>Tilt:</a:t>
            </a:r>
            <a:r>
              <a:rPr b="0" i="0" lang="en-US" sz="2800" u="none">
                <a:solidFill>
                  <a:schemeClr val="lt1"/>
                </a:solidFill>
                <a:latin typeface="Verdana"/>
                <a:ea typeface="Verdana"/>
                <a:cs typeface="Verdana"/>
                <a:sym typeface="Verdana"/>
              </a:rPr>
              <a:t> A vertical pan that is often used to show a subject’s superiority or power (by starting at ground level and titling up to the top)</a:t>
            </a:r>
            <a:endParaRPr/>
          </a:p>
          <a:p>
            <a:pPr indent="-342900" lvl="0" marL="342900" marR="0" rtl="0" algn="l">
              <a:lnSpc>
                <a:spcPct val="90000"/>
              </a:lnSpc>
              <a:spcBef>
                <a:spcPts val="560"/>
              </a:spcBef>
              <a:spcAft>
                <a:spcPts val="0"/>
              </a:spcAft>
              <a:buClr>
                <a:schemeClr val="hlink"/>
              </a:buClr>
              <a:buSzPts val="2240"/>
              <a:buFont typeface="Noto Sans Symbols"/>
              <a:buChar char="●"/>
            </a:pPr>
            <a:r>
              <a:rPr b="1" i="0" lang="en-US" sz="2800" u="none">
                <a:solidFill>
                  <a:schemeClr val="lt1"/>
                </a:solidFill>
                <a:latin typeface="Verdana"/>
                <a:ea typeface="Verdana"/>
                <a:cs typeface="Verdana"/>
                <a:sym typeface="Verdana"/>
              </a:rPr>
              <a:t>Zoom:</a:t>
            </a:r>
            <a:r>
              <a:rPr b="0" i="0" lang="en-US" sz="2800" u="none">
                <a:solidFill>
                  <a:schemeClr val="lt1"/>
                </a:solidFill>
                <a:latin typeface="Verdana"/>
                <a:ea typeface="Verdana"/>
                <a:cs typeface="Verdana"/>
                <a:sym typeface="Verdana"/>
              </a:rPr>
              <a:t> The zoom lens allows the camera operator to start with a wide angle (extreme long or long shot) and ‘go in tight’ to a narrow angle (close up or extreme close up) - or vice versa.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7"/>
          <p:cNvSpPr txBox="1"/>
          <p:nvPr>
            <p:ph type="title"/>
          </p:nvPr>
        </p:nvSpPr>
        <p:spPr>
          <a:xfrm>
            <a:off x="457200" y="274637"/>
            <a:ext cx="8229600" cy="8509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200"/>
              <a:buFont typeface="Garamond"/>
              <a:buNone/>
            </a:pPr>
            <a:r>
              <a:rPr b="0" i="0" lang="en-US" sz="4200" u="none" cap="none" strike="noStrike">
                <a:solidFill>
                  <a:schemeClr val="lt2"/>
                </a:solidFill>
                <a:latin typeface="Garamond"/>
                <a:ea typeface="Garamond"/>
                <a:cs typeface="Garamond"/>
                <a:sym typeface="Garamond"/>
              </a:rPr>
              <a:t>Camera Angles:</a:t>
            </a:r>
            <a:endParaRPr/>
          </a:p>
        </p:txBody>
      </p:sp>
      <p:sp>
        <p:nvSpPr>
          <p:cNvPr id="237" name="Google Shape;237;p27"/>
          <p:cNvSpPr txBox="1"/>
          <p:nvPr>
            <p:ph idx="1" type="body"/>
          </p:nvPr>
        </p:nvSpPr>
        <p:spPr>
          <a:xfrm>
            <a:off x="457200" y="1268412"/>
            <a:ext cx="8229600" cy="5473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2560"/>
              <a:buFont typeface="Noto Sans Symbols"/>
              <a:buChar char="■"/>
            </a:pPr>
            <a:r>
              <a:rPr b="1" i="0" lang="en-US" sz="3200" u="none">
                <a:solidFill>
                  <a:schemeClr val="lt1"/>
                </a:solidFill>
                <a:latin typeface="Tahoma"/>
                <a:ea typeface="Tahoma"/>
                <a:cs typeface="Tahoma"/>
                <a:sym typeface="Tahoma"/>
              </a:rPr>
              <a:t>These are used extensively to communicate meaning and emotion about characters:</a:t>
            </a:r>
            <a:endParaRPr/>
          </a:p>
          <a:p>
            <a:pPr indent="-342900" lvl="0" marL="342900" marR="0" rtl="0" algn="l">
              <a:lnSpc>
                <a:spcPct val="90000"/>
              </a:lnSpc>
              <a:spcBef>
                <a:spcPts val="640"/>
              </a:spcBef>
              <a:spcAft>
                <a:spcPts val="0"/>
              </a:spcAft>
              <a:buClr>
                <a:schemeClr val="hlink"/>
              </a:buClr>
              <a:buSzPts val="2560"/>
              <a:buFont typeface="Noto Sans Symbols"/>
              <a:buChar char="■"/>
            </a:pPr>
            <a:r>
              <a:rPr b="1" i="0" lang="en-US" sz="3200" u="none">
                <a:solidFill>
                  <a:schemeClr val="lt1"/>
                </a:solidFill>
                <a:latin typeface="Tahoma"/>
                <a:ea typeface="Tahoma"/>
                <a:cs typeface="Tahoma"/>
                <a:sym typeface="Tahoma"/>
              </a:rPr>
              <a:t>Low angle shot:</a:t>
            </a:r>
            <a:r>
              <a:rPr b="0" i="0" lang="en-US" sz="3200" u="none">
                <a:solidFill>
                  <a:schemeClr val="lt1"/>
                </a:solidFill>
                <a:latin typeface="Tahoma"/>
                <a:ea typeface="Tahoma"/>
                <a:cs typeface="Tahoma"/>
                <a:sym typeface="Tahoma"/>
              </a:rPr>
              <a:t> Looking up at a character or object, often to instil fear or awe in the audience; </a:t>
            </a:r>
            <a:endParaRPr/>
          </a:p>
          <a:p>
            <a:pPr indent="-342900" lvl="0" marL="342900" marR="0" rtl="0" algn="l">
              <a:lnSpc>
                <a:spcPct val="90000"/>
              </a:lnSpc>
              <a:spcBef>
                <a:spcPts val="640"/>
              </a:spcBef>
              <a:spcAft>
                <a:spcPts val="0"/>
              </a:spcAft>
              <a:buClr>
                <a:schemeClr val="hlink"/>
              </a:buClr>
              <a:buSzPts val="2560"/>
              <a:buFont typeface="Noto Sans Symbols"/>
              <a:buChar char="■"/>
            </a:pPr>
            <a:r>
              <a:rPr b="1" i="0" lang="en-US" sz="3200" u="none">
                <a:solidFill>
                  <a:schemeClr val="lt1"/>
                </a:solidFill>
                <a:latin typeface="Tahoma"/>
                <a:ea typeface="Tahoma"/>
                <a:cs typeface="Tahoma"/>
                <a:sym typeface="Tahoma"/>
              </a:rPr>
              <a:t>Straight angle shot:</a:t>
            </a:r>
            <a:r>
              <a:rPr b="0" i="0" lang="en-US" sz="3200" u="none">
                <a:solidFill>
                  <a:schemeClr val="lt1"/>
                </a:solidFill>
                <a:latin typeface="Tahoma"/>
                <a:ea typeface="Tahoma"/>
                <a:cs typeface="Tahoma"/>
                <a:sym typeface="Tahoma"/>
              </a:rPr>
              <a:t> Looking at an eye-level angle to a character or object, giving a sense of equality between subject and audience; </a:t>
            </a:r>
            <a:endParaRPr/>
          </a:p>
          <a:p>
            <a:pPr indent="-342900" lvl="0" marL="342900" marR="0" rtl="0" algn="l">
              <a:lnSpc>
                <a:spcPct val="90000"/>
              </a:lnSpc>
              <a:spcBef>
                <a:spcPts val="640"/>
              </a:spcBef>
              <a:spcAft>
                <a:spcPts val="0"/>
              </a:spcAft>
              <a:buClr>
                <a:schemeClr val="hlink"/>
              </a:buClr>
              <a:buSzPts val="2560"/>
              <a:buFont typeface="Noto Sans Symbols"/>
              <a:buChar char="■"/>
            </a:pPr>
            <a:r>
              <a:rPr b="1" i="0" lang="en-US" sz="3200" u="none">
                <a:solidFill>
                  <a:schemeClr val="lt1"/>
                </a:solidFill>
                <a:latin typeface="Tahoma"/>
                <a:ea typeface="Tahoma"/>
                <a:cs typeface="Tahoma"/>
                <a:sym typeface="Tahoma"/>
              </a:rPr>
              <a:t>High angle shot:</a:t>
            </a:r>
            <a:r>
              <a:rPr b="0" i="0" lang="en-US" sz="3200" u="none">
                <a:solidFill>
                  <a:schemeClr val="lt1"/>
                </a:solidFill>
                <a:latin typeface="Tahoma"/>
                <a:ea typeface="Tahoma"/>
                <a:cs typeface="Tahoma"/>
                <a:sym typeface="Tahoma"/>
              </a:rPr>
              <a:t> Looking down on a character, often to show vulnerability or weakness; </a:t>
            </a:r>
            <a:endParaRPr/>
          </a:p>
          <a:p>
            <a:pPr indent="-180340" lvl="0" marL="342900" marR="0" rtl="0" algn="l">
              <a:spcBef>
                <a:spcPts val="640"/>
              </a:spcBef>
              <a:spcAft>
                <a:spcPts val="0"/>
              </a:spcAft>
              <a:buClr>
                <a:schemeClr val="hlink"/>
              </a:buClr>
              <a:buSzPts val="2560"/>
              <a:buFont typeface="Noto Sans Symbols"/>
              <a:buNone/>
            </a:pPr>
            <a:r>
              <a:t/>
            </a:r>
            <a:endParaRPr b="0" i="0" sz="3200" u="none">
              <a:solidFill>
                <a:schemeClr val="lt1"/>
              </a:solidFill>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8"/>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200"/>
              <a:buFont typeface="Garamond"/>
              <a:buNone/>
            </a:pPr>
            <a:r>
              <a:rPr b="0" i="0" lang="en-US" sz="4200" u="none" cap="none" strike="noStrike">
                <a:solidFill>
                  <a:schemeClr val="lt2"/>
                </a:solidFill>
                <a:latin typeface="Garamond"/>
                <a:ea typeface="Garamond"/>
                <a:cs typeface="Garamond"/>
                <a:sym typeface="Garamond"/>
              </a:rPr>
              <a:t>Continued:</a:t>
            </a:r>
            <a:endParaRPr/>
          </a:p>
        </p:txBody>
      </p:sp>
      <p:sp>
        <p:nvSpPr>
          <p:cNvPr id="243" name="Google Shape;243;p28"/>
          <p:cNvSpPr txBox="1"/>
          <p:nvPr>
            <p:ph idx="1" type="body"/>
          </p:nvPr>
        </p:nvSpPr>
        <p:spPr>
          <a:xfrm>
            <a:off x="179387" y="1628775"/>
            <a:ext cx="3106737" cy="4997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1920"/>
              <a:buFont typeface="Noto Sans Symbols"/>
              <a:buChar char="■"/>
            </a:pPr>
            <a:r>
              <a:rPr b="1" i="0" lang="en-US" sz="2400" u="none">
                <a:solidFill>
                  <a:schemeClr val="lt1"/>
                </a:solidFill>
                <a:latin typeface="Tahoma"/>
                <a:ea typeface="Tahoma"/>
                <a:cs typeface="Tahoma"/>
                <a:sym typeface="Tahoma"/>
              </a:rPr>
              <a:t>Canted or Oblique:</a:t>
            </a:r>
            <a:r>
              <a:rPr b="0" i="0" lang="en-US" sz="2400" u="none">
                <a:solidFill>
                  <a:schemeClr val="lt1"/>
                </a:solidFill>
                <a:latin typeface="Tahoma"/>
                <a:ea typeface="Tahoma"/>
                <a:cs typeface="Tahoma"/>
                <a:sym typeface="Tahoma"/>
              </a:rPr>
              <a:t> The camera is tilted to show the scene at an angle. This is used extensively in the horror and science fiction genre. The audience will often not consciously realize the change. This is most often referred to as a 'dutch' angle, or 'going dutch'. </a:t>
            </a:r>
            <a:endParaRPr/>
          </a:p>
          <a:p>
            <a:pPr indent="-220980" lvl="0" marL="342900" marR="0" rtl="0" algn="l">
              <a:spcBef>
                <a:spcPts val="480"/>
              </a:spcBef>
              <a:spcAft>
                <a:spcPts val="0"/>
              </a:spcAft>
              <a:buClr>
                <a:schemeClr val="hlink"/>
              </a:buClr>
              <a:buSzPts val="1920"/>
              <a:buFont typeface="Noto Sans Symbols"/>
              <a:buNone/>
            </a:pPr>
            <a:r>
              <a:t/>
            </a:r>
            <a:endParaRPr b="0" i="0" sz="2400" u="none">
              <a:solidFill>
                <a:schemeClr val="lt1"/>
              </a:solidFill>
              <a:latin typeface="Tahoma"/>
              <a:ea typeface="Tahoma"/>
              <a:cs typeface="Tahoma"/>
              <a:sym typeface="Tahoma"/>
            </a:endParaRPr>
          </a:p>
        </p:txBody>
      </p:sp>
      <p:pic>
        <p:nvPicPr>
          <p:cNvPr descr="angles" id="244" name="Google Shape;244;p28"/>
          <p:cNvPicPr preferRelativeResize="0"/>
          <p:nvPr/>
        </p:nvPicPr>
        <p:blipFill rotWithShape="1">
          <a:blip r:embed="rId3">
            <a:alphaModFix/>
          </a:blip>
          <a:srcRect b="0" l="0" r="0" t="0"/>
          <a:stretch/>
        </p:blipFill>
        <p:spPr>
          <a:xfrm>
            <a:off x="3203575" y="1916112"/>
            <a:ext cx="5795962" cy="39957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9"/>
          <p:cNvSpPr txBox="1"/>
          <p:nvPr>
            <p:ph type="title"/>
          </p:nvPr>
        </p:nvSpPr>
        <p:spPr>
          <a:xfrm>
            <a:off x="457200" y="274637"/>
            <a:ext cx="8229600" cy="706437"/>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000"/>
              <a:buFont typeface="Garamond"/>
              <a:buNone/>
            </a:pPr>
            <a:r>
              <a:rPr b="0" i="0" lang="en-US" sz="4000" u="none" cap="none" strike="noStrike">
                <a:solidFill>
                  <a:srgbClr val="FFFF00"/>
                </a:solidFill>
                <a:latin typeface="Garamond"/>
                <a:ea typeface="Garamond"/>
                <a:cs typeface="Garamond"/>
                <a:sym typeface="Garamond"/>
              </a:rPr>
              <a:t>POV (Point of View) shot</a:t>
            </a:r>
            <a:endParaRPr/>
          </a:p>
        </p:txBody>
      </p:sp>
      <p:pic>
        <p:nvPicPr>
          <p:cNvPr descr="IMG_2765" id="250" name="Google Shape;250;p29"/>
          <p:cNvPicPr preferRelativeResize="0"/>
          <p:nvPr/>
        </p:nvPicPr>
        <p:blipFill rotWithShape="1">
          <a:blip r:embed="rId3">
            <a:alphaModFix/>
          </a:blip>
          <a:srcRect b="0" l="0" r="0" t="0"/>
          <a:stretch/>
        </p:blipFill>
        <p:spPr>
          <a:xfrm>
            <a:off x="250825" y="1125537"/>
            <a:ext cx="4300537" cy="5543550"/>
          </a:xfrm>
          <a:prstGeom prst="rect">
            <a:avLst/>
          </a:prstGeom>
          <a:noFill/>
          <a:ln>
            <a:noFill/>
          </a:ln>
        </p:spPr>
      </p:pic>
      <p:pic>
        <p:nvPicPr>
          <p:cNvPr descr="IMG_2766" id="251" name="Google Shape;251;p29"/>
          <p:cNvPicPr preferRelativeResize="0"/>
          <p:nvPr/>
        </p:nvPicPr>
        <p:blipFill rotWithShape="1">
          <a:blip r:embed="rId4">
            <a:alphaModFix/>
          </a:blip>
          <a:srcRect b="0" l="0" r="0" t="0"/>
          <a:stretch/>
        </p:blipFill>
        <p:spPr>
          <a:xfrm>
            <a:off x="4716462" y="1125537"/>
            <a:ext cx="4137025" cy="5516562"/>
          </a:xfrm>
          <a:prstGeom prst="rect">
            <a:avLst/>
          </a:prstGeom>
          <a:noFill/>
          <a:ln>
            <a:noFill/>
          </a:ln>
        </p:spPr>
      </p:pic>
      <p:sp>
        <p:nvSpPr>
          <p:cNvPr id="252" name="Google Shape;252;p29"/>
          <p:cNvSpPr txBox="1"/>
          <p:nvPr/>
        </p:nvSpPr>
        <p:spPr>
          <a:xfrm>
            <a:off x="1258887" y="5516562"/>
            <a:ext cx="6610350" cy="1066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200"/>
              <a:buFont typeface="Arial"/>
              <a:buNone/>
            </a:pPr>
            <a:r>
              <a:rPr b="0" i="0" lang="en-US" sz="3200" u="none">
                <a:solidFill>
                  <a:srgbClr val="FFFF00"/>
                </a:solidFill>
                <a:latin typeface="Arial"/>
                <a:ea typeface="Arial"/>
                <a:cs typeface="Arial"/>
                <a:sym typeface="Arial"/>
              </a:rPr>
              <a:t>The view of a scene or person as a </a:t>
            </a:r>
            <a:endParaRPr/>
          </a:p>
          <a:p>
            <a:pPr indent="0" lvl="0" marL="0" marR="0" rtl="0" algn="ctr">
              <a:lnSpc>
                <a:spcPct val="100000"/>
              </a:lnSpc>
              <a:spcBef>
                <a:spcPts val="0"/>
              </a:spcBef>
              <a:spcAft>
                <a:spcPts val="0"/>
              </a:spcAft>
              <a:buClr>
                <a:srgbClr val="FFFF00"/>
              </a:buClr>
              <a:buSzPts val="3200"/>
              <a:buFont typeface="Arial"/>
              <a:buNone/>
            </a:pPr>
            <a:r>
              <a:rPr b="0" i="0" lang="en-US" sz="3200" u="none">
                <a:solidFill>
                  <a:srgbClr val="FFFF00"/>
                </a:solidFill>
                <a:latin typeface="Arial"/>
                <a:ea typeface="Arial"/>
                <a:cs typeface="Arial"/>
                <a:sym typeface="Arial"/>
              </a:rPr>
              <a:t>character sees it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0"/>
          <p:cNvSpPr txBox="1"/>
          <p:nvPr>
            <p:ph type="title"/>
          </p:nvPr>
        </p:nvSpPr>
        <p:spPr>
          <a:xfrm>
            <a:off x="468312" y="260350"/>
            <a:ext cx="8229600" cy="77787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200"/>
              <a:buFont typeface="Garamond"/>
              <a:buNone/>
            </a:pPr>
            <a:r>
              <a:rPr b="0" i="0" lang="en-US" sz="4200" u="none" cap="none" strike="noStrike">
                <a:solidFill>
                  <a:srgbClr val="FFFF00"/>
                </a:solidFill>
                <a:latin typeface="Garamond"/>
                <a:ea typeface="Garamond"/>
                <a:cs typeface="Garamond"/>
                <a:sym typeface="Garamond"/>
              </a:rPr>
              <a:t>Low angle shot</a:t>
            </a:r>
            <a:endParaRPr/>
          </a:p>
        </p:txBody>
      </p:sp>
      <p:sp>
        <p:nvSpPr>
          <p:cNvPr id="258" name="Google Shape;258;p30"/>
          <p:cNvSpPr txBox="1"/>
          <p:nvPr/>
        </p:nvSpPr>
        <p:spPr>
          <a:xfrm>
            <a:off x="1331912" y="1125537"/>
            <a:ext cx="6408737" cy="12001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2400"/>
              <a:buFont typeface="Arial"/>
              <a:buNone/>
            </a:pPr>
            <a:r>
              <a:rPr b="0" i="0" lang="en-US" sz="2400" u="none">
                <a:solidFill>
                  <a:srgbClr val="FFFF00"/>
                </a:solidFill>
                <a:latin typeface="Arial"/>
                <a:ea typeface="Arial"/>
                <a:cs typeface="Arial"/>
                <a:sym typeface="Arial"/>
              </a:rPr>
              <a:t>Makes character / item look dominating, taller.</a:t>
            </a:r>
            <a:endParaRPr/>
          </a:p>
          <a:p>
            <a:pPr indent="0" lvl="0" marL="0" marR="0" rtl="0" algn="l">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This shot is often used in films to emphasize authority and power. </a:t>
            </a:r>
            <a:endParaRPr/>
          </a:p>
        </p:txBody>
      </p:sp>
      <p:pic>
        <p:nvPicPr>
          <p:cNvPr descr="images.jpg" id="259" name="Google Shape;259;p30"/>
          <p:cNvPicPr preferRelativeResize="0"/>
          <p:nvPr/>
        </p:nvPicPr>
        <p:blipFill rotWithShape="1">
          <a:blip r:embed="rId3">
            <a:alphaModFix/>
          </a:blip>
          <a:srcRect b="0" l="0" r="0" t="0"/>
          <a:stretch/>
        </p:blipFill>
        <p:spPr>
          <a:xfrm>
            <a:off x="2627312" y="2492375"/>
            <a:ext cx="3889375" cy="32400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1"/>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200"/>
              <a:buFont typeface="Garamond"/>
              <a:buNone/>
            </a:pPr>
            <a:r>
              <a:rPr b="0" i="0" lang="en-US" sz="4200" u="none" cap="none" strike="noStrike">
                <a:solidFill>
                  <a:srgbClr val="FFFF00"/>
                </a:solidFill>
                <a:latin typeface="Garamond"/>
                <a:ea typeface="Garamond"/>
                <a:cs typeface="Garamond"/>
                <a:sym typeface="Garamond"/>
              </a:rPr>
              <a:t>High angle shot</a:t>
            </a:r>
            <a:endParaRPr/>
          </a:p>
        </p:txBody>
      </p:sp>
      <p:sp>
        <p:nvSpPr>
          <p:cNvPr id="265" name="Google Shape;265;p31"/>
          <p:cNvSpPr txBox="1"/>
          <p:nvPr/>
        </p:nvSpPr>
        <p:spPr>
          <a:xfrm>
            <a:off x="611187" y="1484312"/>
            <a:ext cx="5508625" cy="12001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2400"/>
              <a:buFont typeface="Arial"/>
              <a:buNone/>
            </a:pPr>
            <a:r>
              <a:rPr b="0" i="0" lang="en-US" sz="2400" u="none">
                <a:solidFill>
                  <a:srgbClr val="FFFF00"/>
                </a:solidFill>
                <a:latin typeface="Arial"/>
                <a:ea typeface="Arial"/>
                <a:cs typeface="Arial"/>
                <a:sym typeface="Arial"/>
              </a:rPr>
              <a:t>A shot that is looking down upon a subject- shows lesser amounts of </a:t>
            </a:r>
            <a:endParaRPr/>
          </a:p>
          <a:p>
            <a:pPr indent="0" lvl="0" marL="0" marR="0" rtl="0" algn="l">
              <a:lnSpc>
                <a:spcPct val="100000"/>
              </a:lnSpc>
              <a:spcBef>
                <a:spcPts val="0"/>
              </a:spcBef>
              <a:spcAft>
                <a:spcPts val="0"/>
              </a:spcAft>
              <a:buClr>
                <a:srgbClr val="FFFF00"/>
              </a:buClr>
              <a:buSzPts val="2400"/>
              <a:buFont typeface="Arial"/>
              <a:buNone/>
            </a:pPr>
            <a:r>
              <a:rPr b="0" i="0" lang="en-US" sz="2400" u="none">
                <a:solidFill>
                  <a:srgbClr val="FFFF00"/>
                </a:solidFill>
                <a:latin typeface="Arial"/>
                <a:ea typeface="Arial"/>
                <a:cs typeface="Arial"/>
                <a:sym typeface="Arial"/>
              </a:rPr>
              <a:t>dominance / status</a:t>
            </a:r>
            <a:endParaRPr/>
          </a:p>
        </p:txBody>
      </p:sp>
      <p:pic>
        <p:nvPicPr>
          <p:cNvPr descr="images.jpg" id="266" name="Google Shape;266;p31"/>
          <p:cNvPicPr preferRelativeResize="0"/>
          <p:nvPr/>
        </p:nvPicPr>
        <p:blipFill rotWithShape="1">
          <a:blip r:embed="rId3">
            <a:alphaModFix/>
          </a:blip>
          <a:srcRect b="0" l="0" r="0" t="0"/>
          <a:stretch/>
        </p:blipFill>
        <p:spPr>
          <a:xfrm>
            <a:off x="4500562" y="2852737"/>
            <a:ext cx="4129087" cy="33067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2"/>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200"/>
              <a:buFont typeface="Tahoma"/>
              <a:buNone/>
            </a:pPr>
            <a:r>
              <a:rPr b="0" i="0" lang="en-US" sz="4200" u="none" cap="none" strike="noStrike">
                <a:solidFill>
                  <a:schemeClr val="lt2"/>
                </a:solidFill>
                <a:latin typeface="Tahoma"/>
                <a:ea typeface="Tahoma"/>
                <a:cs typeface="Tahoma"/>
                <a:sym typeface="Tahoma"/>
              </a:rPr>
              <a:t>Another high-angle shot</a:t>
            </a:r>
            <a:endParaRPr/>
          </a:p>
        </p:txBody>
      </p:sp>
      <p:pic>
        <p:nvPicPr>
          <p:cNvPr descr="HighAngleExample" id="272" name="Google Shape;272;p32"/>
          <p:cNvPicPr preferRelativeResize="0"/>
          <p:nvPr/>
        </p:nvPicPr>
        <p:blipFill rotWithShape="1">
          <a:blip r:embed="rId3">
            <a:alphaModFix/>
          </a:blip>
          <a:srcRect b="0" l="0" r="0" t="0"/>
          <a:stretch/>
        </p:blipFill>
        <p:spPr>
          <a:xfrm>
            <a:off x="1979612" y="1268412"/>
            <a:ext cx="6985000" cy="5238750"/>
          </a:xfrm>
          <a:prstGeom prst="rect">
            <a:avLst/>
          </a:prstGeom>
          <a:noFill/>
          <a:ln>
            <a:noFill/>
          </a:ln>
        </p:spPr>
      </p:pic>
      <p:sp>
        <p:nvSpPr>
          <p:cNvPr id="273" name="Google Shape;273;p32"/>
          <p:cNvSpPr txBox="1"/>
          <p:nvPr/>
        </p:nvSpPr>
        <p:spPr>
          <a:xfrm>
            <a:off x="0" y="2276475"/>
            <a:ext cx="1908175" cy="30813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Try to imagine what might be happening in this scene.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5"/>
          <p:cNvSpPr txBox="1"/>
          <p:nvPr>
            <p:ph idx="1" type="subTitle"/>
          </p:nvPr>
        </p:nvSpPr>
        <p:spPr>
          <a:xfrm>
            <a:off x="942175" y="425625"/>
            <a:ext cx="6400800" cy="1752600"/>
          </a:xfrm>
          <a:prstGeom prst="rect">
            <a:avLst/>
          </a:prstGeom>
        </p:spPr>
        <p:txBody>
          <a:bodyPr anchorCtr="0" anchor="t" bIns="45700" lIns="91425" spcFirstLastPara="1" rIns="91425" wrap="square" tIns="45700">
            <a:noAutofit/>
          </a:bodyPr>
          <a:lstStyle/>
          <a:p>
            <a:pPr indent="-391160" lvl="0" marL="457200" rtl="0" algn="l">
              <a:spcBef>
                <a:spcPts val="640"/>
              </a:spcBef>
              <a:spcAft>
                <a:spcPts val="0"/>
              </a:spcAft>
              <a:buSzPts val="2560"/>
              <a:buAutoNum type="arabicPeriod"/>
            </a:pPr>
            <a:r>
              <a:rPr lang="en-US"/>
              <a:t>Music</a:t>
            </a:r>
            <a:endParaRPr/>
          </a:p>
          <a:p>
            <a:pPr indent="-391160" lvl="0" marL="457200" rtl="0" algn="l">
              <a:spcBef>
                <a:spcPts val="0"/>
              </a:spcBef>
              <a:spcAft>
                <a:spcPts val="0"/>
              </a:spcAft>
              <a:buSzPts val="2560"/>
              <a:buAutoNum type="arabicPeriod"/>
            </a:pPr>
            <a:r>
              <a:rPr lang="en-US"/>
              <a:t>Lighting </a:t>
            </a:r>
            <a:endParaRPr/>
          </a:p>
          <a:p>
            <a:pPr indent="-391160" lvl="0" marL="457200" rtl="0" algn="l">
              <a:spcBef>
                <a:spcPts val="0"/>
              </a:spcBef>
              <a:spcAft>
                <a:spcPts val="0"/>
              </a:spcAft>
              <a:buSzPts val="2560"/>
              <a:buAutoNum type="arabicPeriod"/>
            </a:pPr>
            <a:r>
              <a:rPr lang="en-US"/>
              <a:t>Types of shots: what is in the frame? size of the characters?</a:t>
            </a:r>
            <a:endParaRPr/>
          </a:p>
          <a:p>
            <a:pPr indent="-391160" lvl="0" marL="457200" rtl="0" algn="l">
              <a:spcBef>
                <a:spcPts val="0"/>
              </a:spcBef>
              <a:spcAft>
                <a:spcPts val="0"/>
              </a:spcAft>
              <a:buSzPts val="2560"/>
              <a:buAutoNum type="arabicPeriod"/>
            </a:pPr>
            <a:r>
              <a:rPr lang="en-US"/>
              <a:t>Shapes and </a:t>
            </a:r>
            <a:r>
              <a:rPr lang="en-US"/>
              <a:t>Symbols</a:t>
            </a:r>
            <a:r>
              <a:rPr lang="en-US"/>
              <a:t>? </a:t>
            </a:r>
            <a:endParaRPr/>
          </a:p>
          <a:p>
            <a:pPr indent="0" lvl="0" marL="457200" rtl="0" algn="l">
              <a:spcBef>
                <a:spcPts val="640"/>
              </a:spcBef>
              <a:spcAft>
                <a:spcPts val="0"/>
              </a:spcAft>
              <a:buNone/>
            </a:pPr>
            <a:r>
              <a:t/>
            </a:r>
            <a:endParaRPr/>
          </a:p>
        </p:txBody>
      </p:sp>
      <p:sp>
        <p:nvSpPr>
          <p:cNvPr id="146" name="Google Shape;146;p15"/>
          <p:cNvSpPr/>
          <p:nvPr/>
        </p:nvSpPr>
        <p:spPr>
          <a:xfrm>
            <a:off x="1376750" y="3953725"/>
            <a:ext cx="1944900" cy="180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p:nvPr/>
        </p:nvSpPr>
        <p:spPr>
          <a:xfrm>
            <a:off x="4622625" y="4332625"/>
            <a:ext cx="2058600" cy="1894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33"/>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200"/>
              <a:buFont typeface="Garamond"/>
              <a:buNone/>
            </a:pPr>
            <a:r>
              <a:rPr b="0" i="0" lang="en-US" sz="4200" u="none" cap="none" strike="noStrike">
                <a:solidFill>
                  <a:srgbClr val="FFFF00"/>
                </a:solidFill>
                <a:latin typeface="Garamond"/>
                <a:ea typeface="Garamond"/>
                <a:cs typeface="Garamond"/>
                <a:sym typeface="Garamond"/>
              </a:rPr>
              <a:t>Over the shoulder shot</a:t>
            </a:r>
            <a:endParaRPr/>
          </a:p>
        </p:txBody>
      </p:sp>
      <p:sp>
        <p:nvSpPr>
          <p:cNvPr id="279" name="Google Shape;279;p33"/>
          <p:cNvSpPr txBox="1"/>
          <p:nvPr/>
        </p:nvSpPr>
        <p:spPr>
          <a:xfrm>
            <a:off x="814387" y="5373687"/>
            <a:ext cx="6965950" cy="11906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Arial"/>
              <a:buNone/>
            </a:pPr>
            <a:r>
              <a:rPr b="0" i="0" lang="en-US" sz="3600" u="none">
                <a:solidFill>
                  <a:srgbClr val="FFFF00"/>
                </a:solidFill>
                <a:latin typeface="Arial"/>
                <a:ea typeface="Arial"/>
                <a:cs typeface="Arial"/>
                <a:sym typeface="Arial"/>
              </a:rPr>
              <a:t>Often used in dialogue scenes to </a:t>
            </a:r>
            <a:endParaRPr/>
          </a:p>
          <a:p>
            <a:pPr indent="0" lvl="0" marL="0" marR="0" rtl="0" algn="ctr">
              <a:lnSpc>
                <a:spcPct val="100000"/>
              </a:lnSpc>
              <a:spcBef>
                <a:spcPts val="0"/>
              </a:spcBef>
              <a:spcAft>
                <a:spcPts val="0"/>
              </a:spcAft>
              <a:buClr>
                <a:srgbClr val="FFFF00"/>
              </a:buClr>
              <a:buSzPts val="3600"/>
              <a:buFont typeface="Arial"/>
              <a:buNone/>
            </a:pPr>
            <a:r>
              <a:rPr b="0" i="0" lang="en-US" sz="3600" u="none">
                <a:solidFill>
                  <a:srgbClr val="FFFF00"/>
                </a:solidFill>
                <a:latin typeface="Arial"/>
                <a:ea typeface="Arial"/>
                <a:cs typeface="Arial"/>
                <a:sym typeface="Arial"/>
              </a:rPr>
              <a:t>highlight faces</a:t>
            </a:r>
            <a:endParaRPr/>
          </a:p>
        </p:txBody>
      </p:sp>
      <p:pic>
        <p:nvPicPr>
          <p:cNvPr descr="imgres.jpg" id="280" name="Google Shape;280;p33"/>
          <p:cNvPicPr preferRelativeResize="0"/>
          <p:nvPr/>
        </p:nvPicPr>
        <p:blipFill rotWithShape="1">
          <a:blip r:embed="rId3">
            <a:alphaModFix/>
          </a:blip>
          <a:srcRect b="0" l="0" r="0" t="0"/>
          <a:stretch/>
        </p:blipFill>
        <p:spPr>
          <a:xfrm>
            <a:off x="4859337" y="1557337"/>
            <a:ext cx="3733800" cy="2338387"/>
          </a:xfrm>
          <a:prstGeom prst="rect">
            <a:avLst/>
          </a:prstGeom>
          <a:noFill/>
          <a:ln>
            <a:noFill/>
          </a:ln>
        </p:spPr>
      </p:pic>
      <p:pic>
        <p:nvPicPr>
          <p:cNvPr descr="imgres.jpg" id="281" name="Google Shape;281;p33"/>
          <p:cNvPicPr preferRelativeResize="0"/>
          <p:nvPr/>
        </p:nvPicPr>
        <p:blipFill rotWithShape="1">
          <a:blip r:embed="rId4">
            <a:alphaModFix/>
          </a:blip>
          <a:srcRect b="0" l="0" r="0" t="0"/>
          <a:stretch/>
        </p:blipFill>
        <p:spPr>
          <a:xfrm>
            <a:off x="1258887" y="2276475"/>
            <a:ext cx="3352800" cy="2425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4"/>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200"/>
              <a:buFont typeface="Garamond"/>
              <a:buNone/>
            </a:pPr>
            <a:r>
              <a:rPr b="0" i="0" lang="en-US" sz="4200" u="none" cap="none" strike="noStrike">
                <a:solidFill>
                  <a:srgbClr val="FFFF00"/>
                </a:solidFill>
                <a:latin typeface="Garamond"/>
                <a:ea typeface="Garamond"/>
                <a:cs typeface="Garamond"/>
                <a:sym typeface="Garamond"/>
              </a:rPr>
              <a:t>Bird’s eye view angle </a:t>
            </a:r>
            <a:endParaRPr/>
          </a:p>
        </p:txBody>
      </p:sp>
      <p:sp>
        <p:nvSpPr>
          <p:cNvPr id="287" name="Google Shape;287;p34"/>
          <p:cNvSpPr txBox="1"/>
          <p:nvPr/>
        </p:nvSpPr>
        <p:spPr>
          <a:xfrm>
            <a:off x="10188575" y="1700212"/>
            <a:ext cx="1360328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he shot is photographed directly from above. This type of shot can be disorienting, and the people photographed seem insignificant.</a:t>
            </a:r>
            <a:endParaRPr/>
          </a:p>
        </p:txBody>
      </p:sp>
      <p:sp>
        <p:nvSpPr>
          <p:cNvPr id="288" name="Google Shape;288;p34"/>
          <p:cNvSpPr txBox="1"/>
          <p:nvPr/>
        </p:nvSpPr>
        <p:spPr>
          <a:xfrm>
            <a:off x="1979612" y="4652962"/>
            <a:ext cx="5761037" cy="1570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2400"/>
              <a:buFont typeface="Arial"/>
              <a:buNone/>
            </a:pPr>
            <a:r>
              <a:rPr b="0" i="0" lang="en-US" sz="2400" u="none">
                <a:solidFill>
                  <a:srgbClr val="FFFF00"/>
                </a:solidFill>
                <a:latin typeface="Arial"/>
                <a:ea typeface="Arial"/>
                <a:cs typeface="Arial"/>
                <a:sym typeface="Arial"/>
              </a:rPr>
              <a:t>The shot is photographed directly from above. This type of shot can be disorienting, and the people photographed seem insignificant.</a:t>
            </a:r>
            <a:endParaRPr/>
          </a:p>
        </p:txBody>
      </p:sp>
      <p:pic>
        <p:nvPicPr>
          <p:cNvPr descr="imgres.jpg" id="289" name="Google Shape;289;p34"/>
          <p:cNvPicPr preferRelativeResize="0"/>
          <p:nvPr/>
        </p:nvPicPr>
        <p:blipFill rotWithShape="1">
          <a:blip r:embed="rId3">
            <a:alphaModFix/>
          </a:blip>
          <a:srcRect b="0" l="0" r="0" t="0"/>
          <a:stretch/>
        </p:blipFill>
        <p:spPr>
          <a:xfrm>
            <a:off x="1908175" y="1268412"/>
            <a:ext cx="5548312" cy="3108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5"/>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200"/>
              <a:buFont typeface="Garamond"/>
              <a:buNone/>
            </a:pPr>
            <a:r>
              <a:rPr b="0" i="0" lang="en-US" sz="4200" u="none" cap="none" strike="noStrike">
                <a:solidFill>
                  <a:srgbClr val="FFFF00"/>
                </a:solidFill>
                <a:latin typeface="Garamond"/>
                <a:ea typeface="Garamond"/>
                <a:cs typeface="Garamond"/>
                <a:sym typeface="Garamond"/>
              </a:rPr>
              <a:t>Oblique angle </a:t>
            </a:r>
            <a:endParaRPr/>
          </a:p>
        </p:txBody>
      </p:sp>
      <p:sp>
        <p:nvSpPr>
          <p:cNvPr id="295" name="Google Shape;295;p35"/>
          <p:cNvSpPr txBox="1"/>
          <p:nvPr/>
        </p:nvSpPr>
        <p:spPr>
          <a:xfrm>
            <a:off x="10188575" y="1700212"/>
            <a:ext cx="1360328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he shot is photographed directly from above. This type of shot can be disorienting, and the people photographed seem insignificant.</a:t>
            </a:r>
            <a:endParaRPr/>
          </a:p>
        </p:txBody>
      </p:sp>
      <p:sp>
        <p:nvSpPr>
          <p:cNvPr id="296" name="Google Shape;296;p35"/>
          <p:cNvSpPr txBox="1"/>
          <p:nvPr/>
        </p:nvSpPr>
        <p:spPr>
          <a:xfrm>
            <a:off x="1042987" y="1408112"/>
            <a:ext cx="7351712" cy="19573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2400"/>
              <a:buFont typeface="Arial"/>
              <a:buNone/>
            </a:pPr>
            <a:r>
              <a:rPr b="0" i="0" lang="en-US" sz="2400" u="none" cap="none" strike="noStrike">
                <a:solidFill>
                  <a:srgbClr val="FFFF00"/>
                </a:solidFill>
                <a:latin typeface="Arial"/>
                <a:ea typeface="Arial"/>
                <a:cs typeface="Arial"/>
                <a:sym typeface="Arial"/>
              </a:rPr>
              <a:t>A shot which is photographed by a tilted camera. When the image is projected on the screen, the subject itself seems to be tilted on its side. </a:t>
            </a:r>
            <a:br>
              <a:rPr b="0" i="0" lang="en-US" sz="2400" u="none" cap="none" strike="noStrike">
                <a:solidFill>
                  <a:srgbClr val="FFFF00"/>
                </a:solidFill>
                <a:latin typeface="Arial"/>
                <a:ea typeface="Arial"/>
                <a:cs typeface="Arial"/>
                <a:sym typeface="Arial"/>
              </a:rPr>
            </a:br>
            <a:r>
              <a:rPr b="0" i="0" lang="en-US" sz="2400" u="none" cap="none" strike="noStrike">
                <a:solidFill>
                  <a:srgbClr val="FFFFFF"/>
                </a:solidFill>
                <a:latin typeface="Arial"/>
                <a:ea typeface="Arial"/>
                <a:cs typeface="Arial"/>
                <a:sym typeface="Arial"/>
              </a:rPr>
              <a:t>This angle creates a sense of anxiety and psychological distress. </a:t>
            </a:r>
            <a:endParaRPr/>
          </a:p>
        </p:txBody>
      </p:sp>
      <p:pic>
        <p:nvPicPr>
          <p:cNvPr descr="images.jpg" id="297" name="Google Shape;297;p35"/>
          <p:cNvPicPr preferRelativeResize="0"/>
          <p:nvPr/>
        </p:nvPicPr>
        <p:blipFill rotWithShape="1">
          <a:blip r:embed="rId3">
            <a:alphaModFix/>
          </a:blip>
          <a:srcRect b="0" l="0" r="0" t="0"/>
          <a:stretch/>
        </p:blipFill>
        <p:spPr>
          <a:xfrm>
            <a:off x="2268537" y="3429000"/>
            <a:ext cx="4946650" cy="3292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36"/>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6600"/>
              <a:buFont typeface="Milonga"/>
              <a:buNone/>
            </a:pPr>
            <a:r>
              <a:rPr b="0" i="0" lang="en-US" sz="6600" u="none" cap="none" strike="noStrike">
                <a:solidFill>
                  <a:schemeClr val="accent1"/>
                </a:solidFill>
                <a:latin typeface="Milonga"/>
                <a:ea typeface="Milonga"/>
                <a:cs typeface="Milonga"/>
                <a:sym typeface="Milonga"/>
              </a:rPr>
              <a:t>Sequences</a:t>
            </a:r>
            <a:endParaRPr/>
          </a:p>
        </p:txBody>
      </p:sp>
      <p:sp>
        <p:nvSpPr>
          <p:cNvPr id="303" name="Google Shape;303;p36"/>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Char char="●"/>
            </a:pPr>
            <a:r>
              <a:rPr b="0" i="0" lang="en-US" sz="2800" u="none">
                <a:solidFill>
                  <a:schemeClr val="lt1"/>
                </a:solidFill>
                <a:latin typeface="Garamond"/>
                <a:ea typeface="Garamond"/>
                <a:cs typeface="Garamond"/>
                <a:sym typeface="Garamond"/>
              </a:rPr>
              <a:t>Sequences play an important role in film and television. They help to ensure that the viewer understands the action which is occurring within the film. </a:t>
            </a:r>
            <a:endParaRPr/>
          </a:p>
          <a:p>
            <a:pPr indent="-342900" lvl="0" marL="342900" marR="0" rtl="0" algn="l">
              <a:lnSpc>
                <a:spcPct val="100000"/>
              </a:lnSpc>
              <a:spcBef>
                <a:spcPts val="560"/>
              </a:spcBef>
              <a:spcAft>
                <a:spcPts val="0"/>
              </a:spcAft>
              <a:buClr>
                <a:schemeClr val="hlink"/>
              </a:buClr>
              <a:buSzPts val="2240"/>
              <a:buFont typeface="Noto Sans Symbols"/>
              <a:buChar char="●"/>
            </a:pPr>
            <a:r>
              <a:rPr b="0" i="0" lang="en-US" sz="2800" u="none">
                <a:solidFill>
                  <a:schemeClr val="lt1"/>
                </a:solidFill>
                <a:latin typeface="Garamond"/>
                <a:ea typeface="Garamond"/>
                <a:cs typeface="Garamond"/>
                <a:sym typeface="Garamond"/>
              </a:rPr>
              <a:t>A sequence is created when two or more shots are put together to build a ‘narrative’.  Sequences are possible due to </a:t>
            </a:r>
            <a:r>
              <a:rPr b="0" i="0" lang="en-US" sz="2800" u="sng">
                <a:solidFill>
                  <a:schemeClr val="lt1"/>
                </a:solidFill>
                <a:latin typeface="Garamond"/>
                <a:ea typeface="Garamond"/>
                <a:cs typeface="Garamond"/>
                <a:sym typeface="Garamond"/>
              </a:rPr>
              <a:t>editing</a:t>
            </a:r>
            <a:r>
              <a:rPr b="0" i="0" lang="en-US" sz="2800" u="none">
                <a:solidFill>
                  <a:schemeClr val="lt1"/>
                </a:solidFill>
                <a:latin typeface="Garamond"/>
                <a:ea typeface="Garamond"/>
                <a:cs typeface="Garamond"/>
                <a:sym typeface="Garamond"/>
              </a:rPr>
              <a:t>. </a:t>
            </a:r>
            <a:endParaRPr/>
          </a:p>
          <a:p>
            <a:pPr indent="-342900" lvl="0" marL="342900" marR="0" rtl="0" algn="l">
              <a:lnSpc>
                <a:spcPct val="100000"/>
              </a:lnSpc>
              <a:spcBef>
                <a:spcPts val="560"/>
              </a:spcBef>
              <a:spcAft>
                <a:spcPts val="0"/>
              </a:spcAft>
              <a:buClr>
                <a:schemeClr val="hlink"/>
              </a:buClr>
              <a:buSzPts val="2240"/>
              <a:buFont typeface="Noto Sans Symbols"/>
              <a:buChar char="●"/>
            </a:pPr>
            <a:r>
              <a:rPr b="0" i="0" lang="en-US" sz="2800" u="none">
                <a:solidFill>
                  <a:schemeClr val="lt1"/>
                </a:solidFill>
                <a:latin typeface="Garamond"/>
                <a:ea typeface="Garamond"/>
                <a:cs typeface="Garamond"/>
                <a:sym typeface="Garamond"/>
              </a:rPr>
              <a:t>Editing allows shots to be physically, electronically or digitally placed one after another on film, videotape or computer software.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37"/>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hlink"/>
              </a:buClr>
              <a:buSzPts val="8000"/>
              <a:buFont typeface="Bad Script"/>
              <a:buNone/>
            </a:pPr>
            <a:r>
              <a:rPr b="0" i="0" lang="en-US" sz="8000" u="none" cap="none" strike="noStrike">
                <a:solidFill>
                  <a:schemeClr val="hlink"/>
                </a:solidFill>
                <a:latin typeface="Bad Script"/>
                <a:ea typeface="Bad Script"/>
                <a:cs typeface="Bad Script"/>
                <a:sym typeface="Bad Script"/>
              </a:rPr>
              <a:t>Continuity</a:t>
            </a:r>
            <a:endParaRPr/>
          </a:p>
        </p:txBody>
      </p:sp>
      <p:sp>
        <p:nvSpPr>
          <p:cNvPr id="309" name="Google Shape;309;p37"/>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Char char="●"/>
            </a:pPr>
            <a:r>
              <a:rPr b="0" i="0" lang="en-US" sz="3200" u="none">
                <a:solidFill>
                  <a:schemeClr val="lt1"/>
                </a:solidFill>
                <a:latin typeface="Garamond"/>
                <a:ea typeface="Garamond"/>
                <a:cs typeface="Garamond"/>
                <a:sym typeface="Garamond"/>
              </a:rPr>
              <a:t>The most important factor for a sequence to successfully communicate is continuity.  Continuity occurs when two shots match each other in a natural and seamless way (hence match cuts are the most common cuts). </a:t>
            </a:r>
            <a:endParaRPr/>
          </a:p>
        </p:txBody>
      </p:sp>
      <p:pic>
        <p:nvPicPr>
          <p:cNvPr descr="MCj02320970000[1]" id="310" name="Google Shape;310;p37"/>
          <p:cNvPicPr preferRelativeResize="0"/>
          <p:nvPr/>
        </p:nvPicPr>
        <p:blipFill rotWithShape="1">
          <a:blip r:embed="rId3">
            <a:alphaModFix/>
          </a:blip>
          <a:srcRect b="0" l="0" r="0" t="0"/>
          <a:stretch/>
        </p:blipFill>
        <p:spPr>
          <a:xfrm>
            <a:off x="2051050" y="4581525"/>
            <a:ext cx="2233612" cy="1862137"/>
          </a:xfrm>
          <a:prstGeom prst="rect">
            <a:avLst/>
          </a:prstGeom>
          <a:noFill/>
          <a:ln>
            <a:noFill/>
          </a:ln>
        </p:spPr>
      </p:pic>
      <p:pic>
        <p:nvPicPr>
          <p:cNvPr descr="MCj02320740000[1]" id="311" name="Google Shape;311;p37"/>
          <p:cNvPicPr preferRelativeResize="0"/>
          <p:nvPr/>
        </p:nvPicPr>
        <p:blipFill rotWithShape="1">
          <a:blip r:embed="rId4">
            <a:alphaModFix/>
          </a:blip>
          <a:srcRect b="0" l="0" r="0" t="0"/>
          <a:stretch/>
        </p:blipFill>
        <p:spPr>
          <a:xfrm>
            <a:off x="5003800" y="4437062"/>
            <a:ext cx="2136775" cy="22367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38"/>
          <p:cNvSpPr txBox="1"/>
          <p:nvPr/>
        </p:nvSpPr>
        <p:spPr>
          <a:xfrm>
            <a:off x="0" y="0"/>
            <a:ext cx="9144000" cy="6858000"/>
          </a:xfrm>
          <a:prstGeom prst="rect">
            <a:avLst/>
          </a:prstGeom>
          <a:gradFill>
            <a:gsLst>
              <a:gs pos="0">
                <a:srgbClr val="005CBF"/>
              </a:gs>
              <a:gs pos="25000">
                <a:srgbClr val="0087E6"/>
              </a:gs>
              <a:gs pos="75000">
                <a:srgbClr val="21D6E0"/>
              </a:gs>
              <a:gs pos="100000">
                <a:srgbClr val="03D4A8"/>
              </a:gs>
            </a:gsLst>
            <a:lin ang="5400000" scaled="0"/>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17" name="Google Shape;317;p38"/>
          <p:cNvSpPr txBox="1"/>
          <p:nvPr/>
        </p:nvSpPr>
        <p:spPr>
          <a:xfrm>
            <a:off x="900112" y="981075"/>
            <a:ext cx="7391400" cy="9461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Instant change of shot without using an effect</a:t>
            </a:r>
            <a:endParaRPr/>
          </a:p>
        </p:txBody>
      </p:sp>
      <p:sp>
        <p:nvSpPr>
          <p:cNvPr id="318" name="Google Shape;318;p38"/>
          <p:cNvSpPr txBox="1"/>
          <p:nvPr/>
        </p:nvSpPr>
        <p:spPr>
          <a:xfrm>
            <a:off x="900112" y="2636837"/>
            <a:ext cx="6119812" cy="1384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One image slowly replacing another so that at the midpoint you can see both on the screen.</a:t>
            </a:r>
            <a:endParaRPr/>
          </a:p>
        </p:txBody>
      </p:sp>
      <p:sp>
        <p:nvSpPr>
          <p:cNvPr id="319" name="Google Shape;319;p38"/>
          <p:cNvSpPr txBox="1"/>
          <p:nvPr/>
        </p:nvSpPr>
        <p:spPr>
          <a:xfrm>
            <a:off x="1835150" y="4581525"/>
            <a:ext cx="6672262" cy="1384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omic Sans MS"/>
              <a:buNone/>
            </a:pPr>
            <a:r>
              <a:rPr b="0" i="0" lang="en-US" sz="2800" u="none">
                <a:solidFill>
                  <a:schemeClr val="lt1"/>
                </a:solidFill>
                <a:latin typeface="Comic Sans MS"/>
                <a:ea typeface="Comic Sans MS"/>
                <a:cs typeface="Comic Sans MS"/>
                <a:sym typeface="Comic Sans MS"/>
              </a:rPr>
              <a:t>One shot is covered up or replaced by another shot moving horizontally across the screen.</a:t>
            </a:r>
            <a:endParaRPr/>
          </a:p>
        </p:txBody>
      </p:sp>
      <p:grpSp>
        <p:nvGrpSpPr>
          <p:cNvPr id="320" name="Google Shape;320;p38"/>
          <p:cNvGrpSpPr/>
          <p:nvPr/>
        </p:nvGrpSpPr>
        <p:grpSpPr>
          <a:xfrm>
            <a:off x="8763000" y="0"/>
            <a:ext cx="304800" cy="6858000"/>
            <a:chOff x="8763000" y="0"/>
            <a:chExt cx="304800" cy="6858000"/>
          </a:xfrm>
        </p:grpSpPr>
        <p:sp>
          <p:nvSpPr>
            <p:cNvPr id="321" name="Google Shape;321;p38"/>
            <p:cNvSpPr txBox="1"/>
            <p:nvPr/>
          </p:nvSpPr>
          <p:spPr>
            <a:xfrm>
              <a:off x="8763000" y="0"/>
              <a:ext cx="304800" cy="6858000"/>
            </a:xfrm>
            <a:prstGeom prst="rect">
              <a:avLst/>
            </a:prstGeom>
            <a:solidFill>
              <a:srgbClr val="0000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22" name="Google Shape;322;p38"/>
            <p:cNvSpPr txBox="1"/>
            <p:nvPr/>
          </p:nvSpPr>
          <p:spPr>
            <a:xfrm>
              <a:off x="8839200" y="64770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23" name="Google Shape;323;p38"/>
            <p:cNvSpPr txBox="1"/>
            <p:nvPr/>
          </p:nvSpPr>
          <p:spPr>
            <a:xfrm>
              <a:off x="8839200" y="67056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24" name="Google Shape;324;p38"/>
            <p:cNvSpPr txBox="1"/>
            <p:nvPr/>
          </p:nvSpPr>
          <p:spPr>
            <a:xfrm>
              <a:off x="8839200" y="60198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25" name="Google Shape;325;p38"/>
            <p:cNvSpPr txBox="1"/>
            <p:nvPr/>
          </p:nvSpPr>
          <p:spPr>
            <a:xfrm>
              <a:off x="8839200" y="62484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26" name="Google Shape;326;p38"/>
            <p:cNvSpPr txBox="1"/>
            <p:nvPr/>
          </p:nvSpPr>
          <p:spPr>
            <a:xfrm>
              <a:off x="8839200" y="55626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27" name="Google Shape;327;p38"/>
            <p:cNvSpPr txBox="1"/>
            <p:nvPr/>
          </p:nvSpPr>
          <p:spPr>
            <a:xfrm>
              <a:off x="8839200" y="57912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28" name="Google Shape;328;p38"/>
            <p:cNvSpPr txBox="1"/>
            <p:nvPr/>
          </p:nvSpPr>
          <p:spPr>
            <a:xfrm>
              <a:off x="8839200" y="51054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29" name="Google Shape;329;p38"/>
            <p:cNvSpPr txBox="1"/>
            <p:nvPr/>
          </p:nvSpPr>
          <p:spPr>
            <a:xfrm>
              <a:off x="8839200" y="53340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30" name="Google Shape;330;p38"/>
            <p:cNvSpPr txBox="1"/>
            <p:nvPr/>
          </p:nvSpPr>
          <p:spPr>
            <a:xfrm>
              <a:off x="8839200" y="46482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31" name="Google Shape;331;p38"/>
            <p:cNvSpPr txBox="1"/>
            <p:nvPr/>
          </p:nvSpPr>
          <p:spPr>
            <a:xfrm>
              <a:off x="8839200" y="48768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32" name="Google Shape;332;p38"/>
            <p:cNvSpPr txBox="1"/>
            <p:nvPr/>
          </p:nvSpPr>
          <p:spPr>
            <a:xfrm>
              <a:off x="8839200" y="41910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33" name="Google Shape;333;p38"/>
            <p:cNvSpPr txBox="1"/>
            <p:nvPr/>
          </p:nvSpPr>
          <p:spPr>
            <a:xfrm>
              <a:off x="8839200" y="44196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34" name="Google Shape;334;p38"/>
            <p:cNvSpPr txBox="1"/>
            <p:nvPr/>
          </p:nvSpPr>
          <p:spPr>
            <a:xfrm>
              <a:off x="8839200" y="37338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35" name="Google Shape;335;p38"/>
            <p:cNvSpPr txBox="1"/>
            <p:nvPr/>
          </p:nvSpPr>
          <p:spPr>
            <a:xfrm>
              <a:off x="8839200" y="39624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36" name="Google Shape;336;p38"/>
            <p:cNvSpPr txBox="1"/>
            <p:nvPr/>
          </p:nvSpPr>
          <p:spPr>
            <a:xfrm>
              <a:off x="8839200" y="32766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37" name="Google Shape;337;p38"/>
            <p:cNvSpPr txBox="1"/>
            <p:nvPr/>
          </p:nvSpPr>
          <p:spPr>
            <a:xfrm>
              <a:off x="8839200" y="35052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38" name="Google Shape;338;p38"/>
            <p:cNvSpPr txBox="1"/>
            <p:nvPr/>
          </p:nvSpPr>
          <p:spPr>
            <a:xfrm>
              <a:off x="8839200" y="28194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39" name="Google Shape;339;p38"/>
            <p:cNvSpPr txBox="1"/>
            <p:nvPr/>
          </p:nvSpPr>
          <p:spPr>
            <a:xfrm>
              <a:off x="8839200" y="30480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40" name="Google Shape;340;p38"/>
            <p:cNvSpPr txBox="1"/>
            <p:nvPr/>
          </p:nvSpPr>
          <p:spPr>
            <a:xfrm>
              <a:off x="8839200" y="23622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41" name="Google Shape;341;p38"/>
            <p:cNvSpPr txBox="1"/>
            <p:nvPr/>
          </p:nvSpPr>
          <p:spPr>
            <a:xfrm>
              <a:off x="8839200" y="25908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42" name="Google Shape;342;p38"/>
            <p:cNvSpPr txBox="1"/>
            <p:nvPr/>
          </p:nvSpPr>
          <p:spPr>
            <a:xfrm>
              <a:off x="8839200" y="19050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43" name="Google Shape;343;p38"/>
            <p:cNvSpPr txBox="1"/>
            <p:nvPr/>
          </p:nvSpPr>
          <p:spPr>
            <a:xfrm>
              <a:off x="8839200" y="21336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44" name="Google Shape;344;p38"/>
            <p:cNvSpPr txBox="1"/>
            <p:nvPr/>
          </p:nvSpPr>
          <p:spPr>
            <a:xfrm>
              <a:off x="8839200" y="14478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45" name="Google Shape;345;p38"/>
            <p:cNvSpPr txBox="1"/>
            <p:nvPr/>
          </p:nvSpPr>
          <p:spPr>
            <a:xfrm>
              <a:off x="8839200" y="16764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46" name="Google Shape;346;p38"/>
            <p:cNvSpPr txBox="1"/>
            <p:nvPr/>
          </p:nvSpPr>
          <p:spPr>
            <a:xfrm>
              <a:off x="8839200" y="9906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47" name="Google Shape;347;p38"/>
            <p:cNvSpPr txBox="1"/>
            <p:nvPr/>
          </p:nvSpPr>
          <p:spPr>
            <a:xfrm>
              <a:off x="8839200" y="12192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48" name="Google Shape;348;p38"/>
            <p:cNvSpPr txBox="1"/>
            <p:nvPr/>
          </p:nvSpPr>
          <p:spPr>
            <a:xfrm>
              <a:off x="8839200" y="5334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49" name="Google Shape;349;p38"/>
            <p:cNvSpPr txBox="1"/>
            <p:nvPr/>
          </p:nvSpPr>
          <p:spPr>
            <a:xfrm>
              <a:off x="8839200" y="7620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50" name="Google Shape;350;p38"/>
            <p:cNvSpPr txBox="1"/>
            <p:nvPr/>
          </p:nvSpPr>
          <p:spPr>
            <a:xfrm>
              <a:off x="8839200" y="762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51" name="Google Shape;351;p38"/>
            <p:cNvSpPr txBox="1"/>
            <p:nvPr/>
          </p:nvSpPr>
          <p:spPr>
            <a:xfrm>
              <a:off x="8839200" y="3048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grpSp>
      <p:sp>
        <p:nvSpPr>
          <p:cNvPr id="352" name="Google Shape;352;p38"/>
          <p:cNvSpPr/>
          <p:nvPr/>
        </p:nvSpPr>
        <p:spPr>
          <a:xfrm>
            <a:off x="152400" y="152400"/>
            <a:ext cx="2819400" cy="363537"/>
          </a:xfrm>
          <a:prstGeom prst="rect">
            <a:avLst/>
          </a:prstGeom>
        </p:spPr>
        <p:txBody>
          <a:bodyPr>
            <a:prstTxWarp prst="textPlain"/>
          </a:bodyPr>
          <a:lstStyle/>
          <a:p>
            <a:pPr lvl="0" algn="l"/>
            <a:r>
              <a:rPr b="0" i="0">
                <a:ln>
                  <a:noFill/>
                </a:ln>
                <a:gradFill>
                  <a:gsLst>
                    <a:gs pos="0">
                      <a:srgbClr val="00FF00"/>
                    </a:gs>
                    <a:gs pos="100000">
                      <a:srgbClr val="00CCFF"/>
                    </a:gs>
                  </a:gsLst>
                  <a:lin ang="5400000" scaled="0"/>
                </a:gradFill>
                <a:latin typeface="Comic Sans MS"/>
              </a:rPr>
              <a:t>Camera Transitions </a:t>
            </a:r>
          </a:p>
        </p:txBody>
      </p:sp>
      <p:sp>
        <p:nvSpPr>
          <p:cNvPr id="353" name="Google Shape;353;p38"/>
          <p:cNvSpPr/>
          <p:nvPr/>
        </p:nvSpPr>
        <p:spPr>
          <a:xfrm>
            <a:off x="4140200" y="333375"/>
            <a:ext cx="842962" cy="520700"/>
          </a:xfrm>
          <a:prstGeom prst="rect">
            <a:avLst/>
          </a:prstGeom>
        </p:spPr>
        <p:txBody>
          <a:bodyPr>
            <a:prstTxWarp prst="textPlain"/>
          </a:bodyPr>
          <a:lstStyle/>
          <a:p>
            <a:pPr lvl="0" algn="l"/>
            <a:r>
              <a:rPr b="0" i="0">
                <a:ln>
                  <a:noFill/>
                </a:ln>
                <a:gradFill>
                  <a:gsLst>
                    <a:gs pos="0">
                      <a:srgbClr val="00FF00"/>
                    </a:gs>
                    <a:gs pos="100000">
                      <a:srgbClr val="00CCFF"/>
                    </a:gs>
                  </a:gsLst>
                  <a:lin ang="5400000" scaled="0"/>
                </a:gradFill>
                <a:latin typeface="Comic Sans MS"/>
              </a:rPr>
              <a:t>Cut </a:t>
            </a:r>
          </a:p>
        </p:txBody>
      </p:sp>
      <p:sp>
        <p:nvSpPr>
          <p:cNvPr id="354" name="Google Shape;354;p38"/>
          <p:cNvSpPr/>
          <p:nvPr/>
        </p:nvSpPr>
        <p:spPr>
          <a:xfrm>
            <a:off x="2700337" y="2060575"/>
            <a:ext cx="3941762" cy="495300"/>
          </a:xfrm>
          <a:prstGeom prst="rect">
            <a:avLst/>
          </a:prstGeom>
        </p:spPr>
        <p:txBody>
          <a:bodyPr>
            <a:prstTxWarp prst="textPlain"/>
          </a:bodyPr>
          <a:lstStyle/>
          <a:p>
            <a:pPr lvl="0" algn="l"/>
            <a:r>
              <a:rPr b="0" i="0">
                <a:ln>
                  <a:noFill/>
                </a:ln>
                <a:gradFill>
                  <a:gsLst>
                    <a:gs pos="0">
                      <a:srgbClr val="00FF00"/>
                    </a:gs>
                    <a:gs pos="100000">
                      <a:srgbClr val="00CCFF"/>
                    </a:gs>
                  </a:gsLst>
                  <a:lin ang="5400000" scaled="0"/>
                </a:gradFill>
                <a:latin typeface="Comic Sans MS"/>
              </a:rPr>
              <a:t>Gradual dissolve </a:t>
            </a:r>
          </a:p>
        </p:txBody>
      </p:sp>
      <p:sp>
        <p:nvSpPr>
          <p:cNvPr id="355" name="Google Shape;355;p38"/>
          <p:cNvSpPr/>
          <p:nvPr/>
        </p:nvSpPr>
        <p:spPr>
          <a:xfrm>
            <a:off x="3708400" y="4076700"/>
            <a:ext cx="1258887" cy="541337"/>
          </a:xfrm>
          <a:prstGeom prst="rect">
            <a:avLst/>
          </a:prstGeom>
        </p:spPr>
        <p:txBody>
          <a:bodyPr>
            <a:prstTxWarp prst="textPlain"/>
          </a:bodyPr>
          <a:lstStyle/>
          <a:p>
            <a:pPr lvl="0" algn="l"/>
            <a:r>
              <a:rPr b="0" i="0">
                <a:ln>
                  <a:noFill/>
                </a:ln>
                <a:gradFill>
                  <a:gsLst>
                    <a:gs pos="0">
                      <a:srgbClr val="00FF00"/>
                    </a:gs>
                    <a:gs pos="100000">
                      <a:srgbClr val="00CCFF"/>
                    </a:gs>
                  </a:gsLst>
                  <a:lin ang="5400000" scaled="0"/>
                </a:gradFill>
                <a:latin typeface="Comic Sans MS"/>
              </a:rPr>
              <a:t>Wipe </a:t>
            </a:r>
          </a:p>
        </p:txBody>
      </p:sp>
      <p:pic>
        <p:nvPicPr>
          <p:cNvPr descr="images.jpg" id="356" name="Google Shape;356;p38"/>
          <p:cNvPicPr preferRelativeResize="0"/>
          <p:nvPr/>
        </p:nvPicPr>
        <p:blipFill rotWithShape="1">
          <a:blip r:embed="rId3">
            <a:alphaModFix/>
          </a:blip>
          <a:srcRect b="0" l="0" r="0" t="0"/>
          <a:stretch/>
        </p:blipFill>
        <p:spPr>
          <a:xfrm>
            <a:off x="7164387" y="2708275"/>
            <a:ext cx="1639887" cy="1228725"/>
          </a:xfrm>
          <a:prstGeom prst="rect">
            <a:avLst/>
          </a:prstGeom>
          <a:noFill/>
          <a:ln>
            <a:noFill/>
          </a:ln>
        </p:spPr>
      </p:pic>
      <p:pic>
        <p:nvPicPr>
          <p:cNvPr descr="imgres.jpg" id="357" name="Google Shape;357;p38"/>
          <p:cNvPicPr preferRelativeResize="0"/>
          <p:nvPr/>
        </p:nvPicPr>
        <p:blipFill rotWithShape="1">
          <a:blip r:embed="rId4">
            <a:alphaModFix/>
          </a:blip>
          <a:srcRect b="0" l="0" r="0" t="0"/>
          <a:stretch/>
        </p:blipFill>
        <p:spPr>
          <a:xfrm>
            <a:off x="250825" y="5157787"/>
            <a:ext cx="1895475" cy="14843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0"/>
                                        <p:tgtEl>
                                          <p:spTgt spid="317"/>
                                        </p:tgtEl>
                                      </p:cBhvr>
                                    </p:animEffect>
                                  </p:childTnLst>
                                </p:cTn>
                              </p:par>
                            </p:childTnLst>
                          </p:cTn>
                        </p:par>
                        <p:par>
                          <p:cTn fill="hold">
                            <p:stCondLst>
                              <p:cond delay="5001"/>
                            </p:stCondLst>
                            <p:childTnLst>
                              <p:par>
                                <p:cTn fill="hold" nodeType="afterEffect" presetClass="entr" presetID="1" presetSubtype="0">
                                  <p:stCondLst>
                                    <p:cond delay="5000"/>
                                  </p:stCondLst>
                                  <p:childTnLst>
                                    <p:set>
                                      <p:cBhvr>
                                        <p:cTn dur="1" fill="hold">
                                          <p:stCondLst>
                                            <p:cond delay="0"/>
                                          </p:stCondLst>
                                        </p:cTn>
                                        <p:tgtEl>
                                          <p:spTgt spid="354"/>
                                        </p:tgtEl>
                                        <p:attrNameLst>
                                          <p:attrName>style.visibility</p:attrName>
                                        </p:attrNameLst>
                                      </p:cBhvr>
                                      <p:to>
                                        <p:strVal val="visible"/>
                                      </p:to>
                                    </p:set>
                                  </p:childTnLst>
                                </p:cTn>
                              </p:par>
                            </p:childTnLst>
                          </p:cTn>
                        </p:par>
                        <p:par>
                          <p:cTn fill="hold">
                            <p:stCondLst>
                              <p:cond delay="5002"/>
                            </p:stCondLst>
                            <p:childTnLst>
                              <p:par>
                                <p:cTn fill="hold" nodeType="after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0"/>
                                        <p:tgtEl>
                                          <p:spTgt spid="318"/>
                                        </p:tgtEl>
                                      </p:cBhvr>
                                    </p:animEffect>
                                  </p:childTnLst>
                                </p:cTn>
                              </p:par>
                            </p:childTnLst>
                          </p:cTn>
                        </p:par>
                        <p:par>
                          <p:cTn fill="hold">
                            <p:stCondLst>
                              <p:cond delay="10002"/>
                            </p:stCondLst>
                            <p:childTnLst>
                              <p:par>
                                <p:cTn fill="hold" nodeType="afterEffect" presetClass="entr" presetID="1" presetSubtype="0">
                                  <p:stCondLst>
                                    <p:cond delay="5000"/>
                                  </p:stCondLst>
                                  <p:childTnLst>
                                    <p:set>
                                      <p:cBhvr>
                                        <p:cTn dur="1" fill="hold">
                                          <p:stCondLst>
                                            <p:cond delay="0"/>
                                          </p:stCondLst>
                                        </p:cTn>
                                        <p:tgtEl>
                                          <p:spTgt spid="355"/>
                                        </p:tgtEl>
                                        <p:attrNameLst>
                                          <p:attrName>style.visibility</p:attrName>
                                        </p:attrNameLst>
                                      </p:cBhvr>
                                      <p:to>
                                        <p:strVal val="visible"/>
                                      </p:to>
                                    </p:set>
                                  </p:childTnLst>
                                </p:cTn>
                              </p:par>
                            </p:childTnLst>
                          </p:cTn>
                        </p:par>
                        <p:par>
                          <p:cTn fill="hold">
                            <p:stCondLst>
                              <p:cond delay="10003"/>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39"/>
          <p:cNvSpPr txBox="1"/>
          <p:nvPr/>
        </p:nvSpPr>
        <p:spPr>
          <a:xfrm>
            <a:off x="0" y="0"/>
            <a:ext cx="9144000" cy="6858000"/>
          </a:xfrm>
          <a:prstGeom prst="rect">
            <a:avLst/>
          </a:prstGeom>
          <a:gradFill>
            <a:gsLst>
              <a:gs pos="0">
                <a:srgbClr val="005CBF"/>
              </a:gs>
              <a:gs pos="25000">
                <a:srgbClr val="0087E6"/>
              </a:gs>
              <a:gs pos="75000">
                <a:srgbClr val="21D6E0"/>
              </a:gs>
              <a:gs pos="100000">
                <a:srgbClr val="03D4A8"/>
              </a:gs>
            </a:gsLst>
            <a:lin ang="5400000" scaled="0"/>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pic>
        <p:nvPicPr>
          <p:cNvPr id="363" name="Google Shape;363;p39"/>
          <p:cNvPicPr preferRelativeResize="0"/>
          <p:nvPr/>
        </p:nvPicPr>
        <p:blipFill rotWithShape="1">
          <a:blip r:embed="rId3">
            <a:alphaModFix/>
          </a:blip>
          <a:srcRect b="0" l="0" r="0" t="0"/>
          <a:stretch/>
        </p:blipFill>
        <p:spPr>
          <a:xfrm>
            <a:off x="152400" y="5791200"/>
            <a:ext cx="930275" cy="935037"/>
          </a:xfrm>
          <a:prstGeom prst="rect">
            <a:avLst/>
          </a:prstGeom>
          <a:noFill/>
          <a:ln>
            <a:noFill/>
          </a:ln>
        </p:spPr>
      </p:pic>
      <p:grpSp>
        <p:nvGrpSpPr>
          <p:cNvPr id="364" name="Google Shape;364;p39"/>
          <p:cNvGrpSpPr/>
          <p:nvPr/>
        </p:nvGrpSpPr>
        <p:grpSpPr>
          <a:xfrm>
            <a:off x="8763000" y="0"/>
            <a:ext cx="304800" cy="6858000"/>
            <a:chOff x="8763000" y="0"/>
            <a:chExt cx="304800" cy="6858000"/>
          </a:xfrm>
        </p:grpSpPr>
        <p:sp>
          <p:nvSpPr>
            <p:cNvPr id="365" name="Google Shape;365;p39"/>
            <p:cNvSpPr txBox="1"/>
            <p:nvPr/>
          </p:nvSpPr>
          <p:spPr>
            <a:xfrm>
              <a:off x="8763000" y="0"/>
              <a:ext cx="304800" cy="6858000"/>
            </a:xfrm>
            <a:prstGeom prst="rect">
              <a:avLst/>
            </a:prstGeom>
            <a:solidFill>
              <a:srgbClr val="0000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66" name="Google Shape;366;p39"/>
            <p:cNvSpPr txBox="1"/>
            <p:nvPr/>
          </p:nvSpPr>
          <p:spPr>
            <a:xfrm>
              <a:off x="8839200" y="64770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67" name="Google Shape;367;p39"/>
            <p:cNvSpPr txBox="1"/>
            <p:nvPr/>
          </p:nvSpPr>
          <p:spPr>
            <a:xfrm>
              <a:off x="8839200" y="67056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68" name="Google Shape;368;p39"/>
            <p:cNvSpPr txBox="1"/>
            <p:nvPr/>
          </p:nvSpPr>
          <p:spPr>
            <a:xfrm>
              <a:off x="8839200" y="60198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69" name="Google Shape;369;p39"/>
            <p:cNvSpPr txBox="1"/>
            <p:nvPr/>
          </p:nvSpPr>
          <p:spPr>
            <a:xfrm>
              <a:off x="8839200" y="62484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70" name="Google Shape;370;p39"/>
            <p:cNvSpPr txBox="1"/>
            <p:nvPr/>
          </p:nvSpPr>
          <p:spPr>
            <a:xfrm>
              <a:off x="8839200" y="55626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71" name="Google Shape;371;p39"/>
            <p:cNvSpPr txBox="1"/>
            <p:nvPr/>
          </p:nvSpPr>
          <p:spPr>
            <a:xfrm>
              <a:off x="8839200" y="57912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72" name="Google Shape;372;p39"/>
            <p:cNvSpPr txBox="1"/>
            <p:nvPr/>
          </p:nvSpPr>
          <p:spPr>
            <a:xfrm>
              <a:off x="8839200" y="51054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73" name="Google Shape;373;p39"/>
            <p:cNvSpPr txBox="1"/>
            <p:nvPr/>
          </p:nvSpPr>
          <p:spPr>
            <a:xfrm>
              <a:off x="8839200" y="53340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74" name="Google Shape;374;p39"/>
            <p:cNvSpPr txBox="1"/>
            <p:nvPr/>
          </p:nvSpPr>
          <p:spPr>
            <a:xfrm>
              <a:off x="8839200" y="46482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75" name="Google Shape;375;p39"/>
            <p:cNvSpPr txBox="1"/>
            <p:nvPr/>
          </p:nvSpPr>
          <p:spPr>
            <a:xfrm>
              <a:off x="8839200" y="48768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76" name="Google Shape;376;p39"/>
            <p:cNvSpPr txBox="1"/>
            <p:nvPr/>
          </p:nvSpPr>
          <p:spPr>
            <a:xfrm>
              <a:off x="8839200" y="41910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77" name="Google Shape;377;p39"/>
            <p:cNvSpPr txBox="1"/>
            <p:nvPr/>
          </p:nvSpPr>
          <p:spPr>
            <a:xfrm>
              <a:off x="8839200" y="44196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78" name="Google Shape;378;p39"/>
            <p:cNvSpPr txBox="1"/>
            <p:nvPr/>
          </p:nvSpPr>
          <p:spPr>
            <a:xfrm>
              <a:off x="8839200" y="37338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79" name="Google Shape;379;p39"/>
            <p:cNvSpPr txBox="1"/>
            <p:nvPr/>
          </p:nvSpPr>
          <p:spPr>
            <a:xfrm>
              <a:off x="8839200" y="39624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80" name="Google Shape;380;p39"/>
            <p:cNvSpPr txBox="1"/>
            <p:nvPr/>
          </p:nvSpPr>
          <p:spPr>
            <a:xfrm>
              <a:off x="8839200" y="32766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81" name="Google Shape;381;p39"/>
            <p:cNvSpPr txBox="1"/>
            <p:nvPr/>
          </p:nvSpPr>
          <p:spPr>
            <a:xfrm>
              <a:off x="8839200" y="35052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82" name="Google Shape;382;p39"/>
            <p:cNvSpPr txBox="1"/>
            <p:nvPr/>
          </p:nvSpPr>
          <p:spPr>
            <a:xfrm>
              <a:off x="8839200" y="28194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83" name="Google Shape;383;p39"/>
            <p:cNvSpPr txBox="1"/>
            <p:nvPr/>
          </p:nvSpPr>
          <p:spPr>
            <a:xfrm>
              <a:off x="8839200" y="30480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84" name="Google Shape;384;p39"/>
            <p:cNvSpPr txBox="1"/>
            <p:nvPr/>
          </p:nvSpPr>
          <p:spPr>
            <a:xfrm>
              <a:off x="8839200" y="23622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85" name="Google Shape;385;p39"/>
            <p:cNvSpPr txBox="1"/>
            <p:nvPr/>
          </p:nvSpPr>
          <p:spPr>
            <a:xfrm>
              <a:off x="8839200" y="25908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86" name="Google Shape;386;p39"/>
            <p:cNvSpPr txBox="1"/>
            <p:nvPr/>
          </p:nvSpPr>
          <p:spPr>
            <a:xfrm>
              <a:off x="8839200" y="19050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87" name="Google Shape;387;p39"/>
            <p:cNvSpPr txBox="1"/>
            <p:nvPr/>
          </p:nvSpPr>
          <p:spPr>
            <a:xfrm>
              <a:off x="8839200" y="21336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88" name="Google Shape;388;p39"/>
            <p:cNvSpPr txBox="1"/>
            <p:nvPr/>
          </p:nvSpPr>
          <p:spPr>
            <a:xfrm>
              <a:off x="8839200" y="14478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89" name="Google Shape;389;p39"/>
            <p:cNvSpPr txBox="1"/>
            <p:nvPr/>
          </p:nvSpPr>
          <p:spPr>
            <a:xfrm>
              <a:off x="8839200" y="16764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90" name="Google Shape;390;p39"/>
            <p:cNvSpPr txBox="1"/>
            <p:nvPr/>
          </p:nvSpPr>
          <p:spPr>
            <a:xfrm>
              <a:off x="8839200" y="9906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91" name="Google Shape;391;p39"/>
            <p:cNvSpPr txBox="1"/>
            <p:nvPr/>
          </p:nvSpPr>
          <p:spPr>
            <a:xfrm>
              <a:off x="8839200" y="12192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92" name="Google Shape;392;p39"/>
            <p:cNvSpPr txBox="1"/>
            <p:nvPr/>
          </p:nvSpPr>
          <p:spPr>
            <a:xfrm>
              <a:off x="8839200" y="5334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93" name="Google Shape;393;p39"/>
            <p:cNvSpPr txBox="1"/>
            <p:nvPr/>
          </p:nvSpPr>
          <p:spPr>
            <a:xfrm>
              <a:off x="8839200" y="7620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94" name="Google Shape;394;p39"/>
            <p:cNvSpPr txBox="1"/>
            <p:nvPr/>
          </p:nvSpPr>
          <p:spPr>
            <a:xfrm>
              <a:off x="8839200" y="762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395" name="Google Shape;395;p39"/>
            <p:cNvSpPr txBox="1"/>
            <p:nvPr/>
          </p:nvSpPr>
          <p:spPr>
            <a:xfrm>
              <a:off x="8839200" y="304800"/>
              <a:ext cx="152400" cy="1524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grpSp>
      <p:sp>
        <p:nvSpPr>
          <p:cNvPr id="396" name="Google Shape;396;p39"/>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200"/>
              <a:buFont typeface="Times New Roman"/>
              <a:buNone/>
            </a:pPr>
            <a:r>
              <a:rPr b="1" i="0" lang="en-US" sz="4200" u="none" cap="none" strike="noStrike">
                <a:solidFill>
                  <a:schemeClr val="lt2"/>
                </a:solidFill>
                <a:latin typeface="Times New Roman"/>
                <a:ea typeface="Times New Roman"/>
                <a:cs typeface="Times New Roman"/>
                <a:sym typeface="Times New Roman"/>
              </a:rPr>
              <a:t>Soft Focus</a:t>
            </a:r>
            <a:endParaRPr/>
          </a:p>
        </p:txBody>
      </p:sp>
      <p:sp>
        <p:nvSpPr>
          <p:cNvPr id="397" name="Google Shape;397;p39"/>
          <p:cNvSpPr txBox="1"/>
          <p:nvPr>
            <p:ph idx="1" type="body"/>
          </p:nvPr>
        </p:nvSpPr>
        <p:spPr>
          <a:xfrm>
            <a:off x="1619250" y="1484312"/>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Char char="●"/>
            </a:pPr>
            <a:r>
              <a:rPr b="1" i="0" lang="en-US" sz="3200" u="none">
                <a:solidFill>
                  <a:schemeClr val="lt1"/>
                </a:solidFill>
                <a:latin typeface="Times New Roman"/>
                <a:ea typeface="Times New Roman"/>
                <a:cs typeface="Times New Roman"/>
                <a:sym typeface="Times New Roman"/>
              </a:rPr>
              <a:t>A slightly blurred shot to make the subject seem more attractive, romantic, nostalgic or dreamlike. </a:t>
            </a:r>
            <a:endParaRPr/>
          </a:p>
        </p:txBody>
      </p:sp>
      <p:pic>
        <p:nvPicPr>
          <p:cNvPr descr="23133621" id="398" name="Google Shape;398;p39"/>
          <p:cNvPicPr preferRelativeResize="0"/>
          <p:nvPr/>
        </p:nvPicPr>
        <p:blipFill rotWithShape="1">
          <a:blip r:embed="rId4">
            <a:alphaModFix/>
          </a:blip>
          <a:srcRect b="0" l="0" r="0" t="0"/>
          <a:stretch/>
        </p:blipFill>
        <p:spPr>
          <a:xfrm>
            <a:off x="0" y="0"/>
            <a:ext cx="1692275" cy="2381250"/>
          </a:xfrm>
          <a:prstGeom prst="rect">
            <a:avLst/>
          </a:prstGeom>
          <a:noFill/>
          <a:ln>
            <a:noFill/>
          </a:ln>
        </p:spPr>
      </p:pic>
      <p:pic>
        <p:nvPicPr>
          <p:cNvPr descr="images.jpg" id="399" name="Google Shape;399;p39"/>
          <p:cNvPicPr preferRelativeResize="0"/>
          <p:nvPr/>
        </p:nvPicPr>
        <p:blipFill rotWithShape="1">
          <a:blip r:embed="rId5">
            <a:alphaModFix/>
          </a:blip>
          <a:srcRect b="0" l="0" r="0" t="0"/>
          <a:stretch/>
        </p:blipFill>
        <p:spPr>
          <a:xfrm>
            <a:off x="2843212" y="3429000"/>
            <a:ext cx="4187825" cy="3194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40"/>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3800"/>
              <a:buFont typeface="Tahoma"/>
              <a:buNone/>
            </a:pPr>
            <a:r>
              <a:rPr b="1" i="0" lang="en-US" sz="3800" u="none" cap="none" strike="noStrike">
                <a:solidFill>
                  <a:schemeClr val="lt2"/>
                </a:solidFill>
                <a:latin typeface="Tahoma"/>
                <a:ea typeface="Tahoma"/>
                <a:cs typeface="Tahoma"/>
                <a:sym typeface="Tahoma"/>
              </a:rPr>
              <a:t>HIGH KEY – </a:t>
            </a:r>
            <a:r>
              <a:rPr b="0" i="0" lang="en-US" sz="3800" u="none" cap="none" strike="noStrike">
                <a:solidFill>
                  <a:schemeClr val="lt2"/>
                </a:solidFill>
                <a:latin typeface="Tahoma"/>
                <a:ea typeface="Tahoma"/>
                <a:cs typeface="Tahoma"/>
                <a:sym typeface="Tahoma"/>
              </a:rPr>
              <a:t>the scene is flooded with light; creating a </a:t>
            </a:r>
            <a:r>
              <a:rPr b="0" i="0" lang="en-US" sz="3800" u="none" cap="none" strike="noStrike">
                <a:solidFill>
                  <a:srgbClr val="FF0000"/>
                </a:solidFill>
                <a:latin typeface="Tahoma"/>
                <a:ea typeface="Tahoma"/>
                <a:cs typeface="Tahoma"/>
                <a:sym typeface="Tahoma"/>
              </a:rPr>
              <a:t>bright and open-looking scene</a:t>
            </a:r>
            <a:endParaRPr/>
          </a:p>
        </p:txBody>
      </p:sp>
      <p:sp>
        <p:nvSpPr>
          <p:cNvPr id="405" name="Google Shape;405;p40"/>
          <p:cNvSpPr txBox="1"/>
          <p:nvPr/>
        </p:nvSpPr>
        <p:spPr>
          <a:xfrm>
            <a:off x="3979862" y="5991225"/>
            <a:ext cx="434340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From the movie “Shawshank Redemption”</a:t>
            </a:r>
            <a:endParaRPr/>
          </a:p>
        </p:txBody>
      </p:sp>
      <p:pic>
        <p:nvPicPr>
          <p:cNvPr descr="imgres.jpg" id="406" name="Google Shape;406;p40"/>
          <p:cNvPicPr preferRelativeResize="0"/>
          <p:nvPr>
            <p:ph idx="1" type="body"/>
          </p:nvPr>
        </p:nvPicPr>
        <p:blipFill rotWithShape="1">
          <a:blip r:embed="rId3">
            <a:alphaModFix/>
          </a:blip>
          <a:srcRect b="0" l="-18026" r="-18025" t="0"/>
          <a:stretch/>
        </p:blipFill>
        <p:spPr>
          <a:xfrm>
            <a:off x="1116012" y="2276475"/>
            <a:ext cx="6853237" cy="37734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41"/>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3800"/>
              <a:buFont typeface="Tahoma"/>
              <a:buNone/>
            </a:pPr>
            <a:r>
              <a:rPr b="1" i="0" lang="en-US" sz="3800" u="none" cap="none" strike="noStrike">
                <a:solidFill>
                  <a:schemeClr val="lt2"/>
                </a:solidFill>
                <a:latin typeface="Tahoma"/>
                <a:ea typeface="Tahoma"/>
                <a:cs typeface="Tahoma"/>
                <a:sym typeface="Tahoma"/>
              </a:rPr>
              <a:t>LOW KEY – </a:t>
            </a:r>
            <a:r>
              <a:rPr b="0" i="0" lang="en-US" sz="3800" u="none" cap="none" strike="noStrike">
                <a:solidFill>
                  <a:schemeClr val="lt2"/>
                </a:solidFill>
                <a:latin typeface="Tahoma"/>
                <a:ea typeface="Tahoma"/>
                <a:cs typeface="Tahoma"/>
                <a:sym typeface="Tahoma"/>
              </a:rPr>
              <a:t>the scene is flooded with shadows and darkness, </a:t>
            </a:r>
            <a:r>
              <a:rPr b="0" i="0" lang="en-US" sz="3800" u="none" cap="none" strike="noStrike">
                <a:solidFill>
                  <a:srgbClr val="FF0000"/>
                </a:solidFill>
                <a:latin typeface="Tahoma"/>
                <a:ea typeface="Tahoma"/>
                <a:cs typeface="Tahoma"/>
                <a:sym typeface="Tahoma"/>
              </a:rPr>
              <a:t>creating suspense and suspicion</a:t>
            </a:r>
            <a:endParaRPr/>
          </a:p>
        </p:txBody>
      </p:sp>
      <p:pic>
        <p:nvPicPr>
          <p:cNvPr id="412" name="Google Shape;412;p41"/>
          <p:cNvPicPr preferRelativeResize="0"/>
          <p:nvPr>
            <p:ph idx="1" type="body"/>
          </p:nvPr>
        </p:nvPicPr>
        <p:blipFill rotWithShape="1">
          <a:blip r:embed="rId3">
            <a:alphaModFix/>
          </a:blip>
          <a:srcRect b="8604" l="0" r="0" t="8605"/>
          <a:stretch/>
        </p:blipFill>
        <p:spPr>
          <a:xfrm>
            <a:off x="1116012" y="1962150"/>
            <a:ext cx="7570787" cy="4168775"/>
          </a:xfrm>
          <a:prstGeom prst="rect">
            <a:avLst/>
          </a:prstGeom>
          <a:noFill/>
          <a:ln>
            <a:noFill/>
          </a:ln>
        </p:spPr>
      </p:pic>
      <p:sp>
        <p:nvSpPr>
          <p:cNvPr id="413" name="Google Shape;413;p41"/>
          <p:cNvSpPr txBox="1"/>
          <p:nvPr/>
        </p:nvSpPr>
        <p:spPr>
          <a:xfrm>
            <a:off x="5181600" y="5835650"/>
            <a:ext cx="3505200" cy="3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From the movie “Insidious”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42"/>
          <p:cNvSpPr txBox="1"/>
          <p:nvPr>
            <p:ph type="title"/>
          </p:nvPr>
        </p:nvSpPr>
        <p:spPr>
          <a:xfrm>
            <a:off x="457200" y="533400"/>
            <a:ext cx="8229600" cy="13716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3800"/>
              <a:buFont typeface="Tahoma"/>
              <a:buNone/>
            </a:pPr>
            <a:r>
              <a:rPr b="1" i="0" lang="en-US" sz="3800" u="none" cap="none" strike="noStrike">
                <a:solidFill>
                  <a:schemeClr val="lt2"/>
                </a:solidFill>
                <a:latin typeface="Tahoma"/>
                <a:ea typeface="Tahoma"/>
                <a:cs typeface="Tahoma"/>
                <a:sym typeface="Tahoma"/>
              </a:rPr>
              <a:t>Bottom or Side Lighting – </a:t>
            </a:r>
            <a:r>
              <a:rPr b="0" i="0" lang="en-US" sz="2400" u="none" cap="none" strike="noStrike">
                <a:solidFill>
                  <a:schemeClr val="lt2"/>
                </a:solidFill>
                <a:latin typeface="Tahoma"/>
                <a:ea typeface="Tahoma"/>
                <a:cs typeface="Tahoma"/>
                <a:sym typeface="Tahoma"/>
              </a:rPr>
              <a:t>direct lighting from below or the side, </a:t>
            </a:r>
            <a:r>
              <a:rPr b="0" i="0" lang="en-US" sz="2400" u="none" cap="none" strike="noStrike">
                <a:solidFill>
                  <a:srgbClr val="FF0000"/>
                </a:solidFill>
                <a:latin typeface="Tahoma"/>
                <a:ea typeface="Tahoma"/>
                <a:cs typeface="Tahoma"/>
                <a:sym typeface="Tahoma"/>
              </a:rPr>
              <a:t>which often makes the subject appear dangerous or evil</a:t>
            </a:r>
            <a:endParaRPr/>
          </a:p>
        </p:txBody>
      </p:sp>
      <p:pic>
        <p:nvPicPr>
          <p:cNvPr id="419" name="Google Shape;419;p42"/>
          <p:cNvPicPr preferRelativeResize="0"/>
          <p:nvPr>
            <p:ph idx="1" type="body"/>
          </p:nvPr>
        </p:nvPicPr>
        <p:blipFill rotWithShape="1">
          <a:blip r:embed="rId3">
            <a:alphaModFix/>
          </a:blip>
          <a:srcRect b="13447" l="0" r="0" t="13447"/>
          <a:stretch/>
        </p:blipFill>
        <p:spPr>
          <a:xfrm>
            <a:off x="1042987" y="2060575"/>
            <a:ext cx="7377112" cy="4060825"/>
          </a:xfrm>
          <a:prstGeom prst="rect">
            <a:avLst/>
          </a:prstGeom>
          <a:noFill/>
          <a:ln>
            <a:noFill/>
          </a:ln>
        </p:spPr>
      </p:pic>
      <p:sp>
        <p:nvSpPr>
          <p:cNvPr id="420" name="Google Shape;420;p42"/>
          <p:cNvSpPr txBox="1"/>
          <p:nvPr/>
        </p:nvSpPr>
        <p:spPr>
          <a:xfrm>
            <a:off x="4724400" y="6097587"/>
            <a:ext cx="4191000" cy="3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From the movie “The Blair Witch Project”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6"/>
          <p:cNvSpPr txBox="1"/>
          <p:nvPr>
            <p:ph type="ctrTitle"/>
          </p:nvPr>
        </p:nvSpPr>
        <p:spPr>
          <a:xfrm>
            <a:off x="572125" y="185650"/>
            <a:ext cx="7772400" cy="1828800"/>
          </a:xfrm>
          <a:prstGeom prst="rect">
            <a:avLst/>
          </a:prstGeom>
        </p:spPr>
        <p:txBody>
          <a:bodyPr anchorCtr="1" anchor="ctr"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6"/>
          <p:cNvSpPr txBox="1"/>
          <p:nvPr>
            <p:ph idx="1" type="subTitle"/>
          </p:nvPr>
        </p:nvSpPr>
        <p:spPr>
          <a:xfrm>
            <a:off x="1371600" y="3886200"/>
            <a:ext cx="6400800" cy="1752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t/>
            </a:r>
            <a:endParaRPr/>
          </a:p>
        </p:txBody>
      </p:sp>
      <p:pic>
        <p:nvPicPr>
          <p:cNvPr descr="The scene where Ellie and Carl are shown. Their relationship is being shown as time passes from their marriage to Ellie's death. Very sad scene yet one of my favorites." id="155" name="Google Shape;155;p16" title="Favorite Pixar's Up scene ever - Ellie and Carl's relationship through time, Sad scene">
            <a:hlinkClick r:id="rId3"/>
          </p:cNvPr>
          <p:cNvPicPr preferRelativeResize="0"/>
          <p:nvPr/>
        </p:nvPicPr>
        <p:blipFill>
          <a:blip r:embed="rId4">
            <a:alphaModFix/>
          </a:blip>
          <a:stretch>
            <a:fillRect/>
          </a:stretch>
        </p:blipFill>
        <p:spPr>
          <a:xfrm>
            <a:off x="877800" y="0"/>
            <a:ext cx="6400800" cy="641381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43"/>
          <p:cNvSpPr txBox="1"/>
          <p:nvPr>
            <p:ph type="title"/>
          </p:nvPr>
        </p:nvSpPr>
        <p:spPr>
          <a:xfrm>
            <a:off x="457200" y="609600"/>
            <a:ext cx="8229600" cy="12954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3800"/>
              <a:buFont typeface="Tahoma"/>
              <a:buNone/>
            </a:pPr>
            <a:r>
              <a:rPr b="1" i="0" lang="en-US" sz="3800" u="none" cap="none" strike="noStrike">
                <a:solidFill>
                  <a:schemeClr val="lt2"/>
                </a:solidFill>
                <a:latin typeface="Tahoma"/>
                <a:ea typeface="Tahoma"/>
                <a:cs typeface="Tahoma"/>
                <a:sym typeface="Tahoma"/>
              </a:rPr>
              <a:t>Front or Back Lighting – </a:t>
            </a:r>
            <a:r>
              <a:rPr b="0" i="0" lang="en-US" sz="2400" u="none" cap="none" strike="noStrike">
                <a:solidFill>
                  <a:schemeClr val="lt2"/>
                </a:solidFill>
                <a:latin typeface="Tahoma"/>
                <a:ea typeface="Tahoma"/>
                <a:cs typeface="Tahoma"/>
                <a:sym typeface="Tahoma"/>
              </a:rPr>
              <a:t>soft lighting on the actor’s face or from behind which </a:t>
            </a:r>
            <a:r>
              <a:rPr b="0" i="0" lang="en-US" sz="2400" u="none" cap="none" strike="noStrike">
                <a:solidFill>
                  <a:srgbClr val="FF0000"/>
                </a:solidFill>
                <a:latin typeface="Tahoma"/>
                <a:ea typeface="Tahoma"/>
                <a:cs typeface="Tahoma"/>
                <a:sym typeface="Tahoma"/>
              </a:rPr>
              <a:t>gives the appearance of innocence or goodness, or a halo effect. </a:t>
            </a:r>
            <a:endParaRPr/>
          </a:p>
        </p:txBody>
      </p:sp>
      <p:pic>
        <p:nvPicPr>
          <p:cNvPr id="426" name="Google Shape;426;p43"/>
          <p:cNvPicPr preferRelativeResize="0"/>
          <p:nvPr>
            <p:ph idx="1" type="body"/>
          </p:nvPr>
        </p:nvPicPr>
        <p:blipFill rotWithShape="1">
          <a:blip r:embed="rId3">
            <a:alphaModFix/>
          </a:blip>
          <a:srcRect b="-7347" l="0" r="0" t="-7348"/>
          <a:stretch/>
        </p:blipFill>
        <p:spPr>
          <a:xfrm>
            <a:off x="539750" y="2133600"/>
            <a:ext cx="8108950" cy="4464050"/>
          </a:xfrm>
          <a:prstGeom prst="rect">
            <a:avLst/>
          </a:prstGeom>
          <a:noFill/>
          <a:ln>
            <a:noFill/>
          </a:ln>
        </p:spPr>
      </p:pic>
      <p:sp>
        <p:nvSpPr>
          <p:cNvPr id="427" name="Google Shape;427;p43"/>
          <p:cNvSpPr txBox="1"/>
          <p:nvPr/>
        </p:nvSpPr>
        <p:spPr>
          <a:xfrm>
            <a:off x="4114800" y="6172200"/>
            <a:ext cx="464820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From the movie “The Princess and the Frog”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44"/>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200"/>
              <a:buFont typeface="Tahoma"/>
              <a:buNone/>
            </a:pPr>
            <a:r>
              <a:rPr b="0" i="0" lang="en-US" sz="4200" u="none" cap="none" strike="noStrike">
                <a:solidFill>
                  <a:schemeClr val="lt2"/>
                </a:solidFill>
                <a:latin typeface="Tahoma"/>
                <a:ea typeface="Tahoma"/>
                <a:cs typeface="Tahoma"/>
                <a:sym typeface="Tahoma"/>
              </a:rPr>
              <a:t>SOUND</a:t>
            </a:r>
            <a:endParaRPr/>
          </a:p>
        </p:txBody>
      </p:sp>
      <p:sp>
        <p:nvSpPr>
          <p:cNvPr id="433" name="Google Shape;433;p44"/>
          <p:cNvSpPr txBox="1"/>
          <p:nvPr/>
        </p:nvSpPr>
        <p:spPr>
          <a:xfrm>
            <a:off x="323850" y="1125537"/>
            <a:ext cx="8208962" cy="36925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Sound whose source is visible on the screen or whose source is implied to be present by the action of the film: </a:t>
            </a:r>
            <a:endParaRPr/>
          </a:p>
          <a:p>
            <a:pPr indent="0" lvl="0" marL="0" marR="0" rtl="0" algn="l">
              <a:lnSpc>
                <a:spcPct val="100000"/>
              </a:lnSpc>
              <a:spcBef>
                <a:spcPts val="0"/>
              </a:spcBef>
              <a:spcAft>
                <a:spcPts val="0"/>
              </a:spcAft>
              <a:buClr>
                <a:schemeClr val="lt1"/>
              </a:buClr>
              <a:buSzPts val="2400"/>
              <a:buFont typeface="Arial"/>
              <a:buNone/>
            </a:pPr>
            <a:br>
              <a:rPr b="0" i="0" lang="en-US" sz="2400" u="none">
                <a:solidFill>
                  <a:schemeClr val="lt1"/>
                </a:solidFill>
                <a:latin typeface="Arial"/>
                <a:ea typeface="Arial"/>
                <a:cs typeface="Arial"/>
                <a:sym typeface="Arial"/>
              </a:rPr>
            </a:br>
            <a:r>
              <a:rPr b="0" i="0" lang="en-US" sz="3000" u="none">
                <a:solidFill>
                  <a:schemeClr val="lt1"/>
                </a:solidFill>
                <a:latin typeface="Arial"/>
                <a:ea typeface="Arial"/>
                <a:cs typeface="Arial"/>
                <a:sym typeface="Arial"/>
              </a:rPr>
              <a:t>Diegetic Sound </a:t>
            </a:r>
            <a:br>
              <a:rPr b="0" i="0" lang="en-US" sz="2400" u="none">
                <a:solidFill>
                  <a:schemeClr val="lt1"/>
                </a:solidFill>
                <a:latin typeface="Arial"/>
                <a:ea typeface="Arial"/>
                <a:cs typeface="Arial"/>
                <a:sym typeface="Arial"/>
              </a:rPr>
            </a:br>
            <a:r>
              <a:rPr b="1" i="0" lang="en-US" sz="2400" u="none">
                <a:solidFill>
                  <a:schemeClr val="lt1"/>
                </a:solidFill>
                <a:latin typeface="Arial"/>
                <a:ea typeface="Arial"/>
                <a:cs typeface="Arial"/>
                <a:sym typeface="Arial"/>
              </a:rPr>
              <a:t>Diegetic sound is also known as actual sound </a:t>
            </a:r>
            <a:endParaRPr/>
          </a:p>
          <a:p>
            <a:pPr indent="-152400" lvl="0" marL="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voices of characters </a:t>
            </a:r>
            <a:endParaRPr/>
          </a:p>
          <a:p>
            <a:pPr indent="-152400" lvl="0" marL="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sounds made by objects in the story (musical instruments as they appear in the story.  </a:t>
            </a:r>
            <a:endParaRPr/>
          </a:p>
          <a:p>
            <a:pPr indent="0" lvl="0" marL="0" marR="0" rtl="0" algn="l">
              <a:lnSpc>
                <a:spcPct val="100000"/>
              </a:lnSpc>
              <a:spcBef>
                <a:spcPts val="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pic>
        <p:nvPicPr>
          <p:cNvPr id="434" name="Google Shape;434;p44"/>
          <p:cNvPicPr preferRelativeResize="0"/>
          <p:nvPr/>
        </p:nvPicPr>
        <p:blipFill>
          <a:blip r:embed="rId3">
            <a:alphaModFix/>
          </a:blip>
          <a:stretch>
            <a:fillRect/>
          </a:stretch>
        </p:blipFill>
        <p:spPr>
          <a:xfrm>
            <a:off x="2319513" y="4408400"/>
            <a:ext cx="4217625" cy="21203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45"/>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200"/>
              <a:buFont typeface="Tahoma"/>
              <a:buNone/>
            </a:pPr>
            <a:r>
              <a:rPr b="0" i="0" lang="en-US" sz="4200" u="none" cap="none" strike="noStrike">
                <a:solidFill>
                  <a:schemeClr val="lt2"/>
                </a:solidFill>
                <a:latin typeface="Tahoma"/>
                <a:ea typeface="Tahoma"/>
                <a:cs typeface="Tahoma"/>
                <a:sym typeface="Tahoma"/>
              </a:rPr>
              <a:t>Non-diegetic sound </a:t>
            </a:r>
            <a:endParaRPr/>
          </a:p>
        </p:txBody>
      </p:sp>
      <p:sp>
        <p:nvSpPr>
          <p:cNvPr id="440" name="Google Shape;440;p45"/>
          <p:cNvSpPr txBox="1"/>
          <p:nvPr/>
        </p:nvSpPr>
        <p:spPr>
          <a:xfrm>
            <a:off x="1042987" y="1557337"/>
            <a:ext cx="6049962" cy="41544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Sound whose source is neither visible on the screen nor has been implied to be present in the action: </a:t>
            </a:r>
            <a:endParaRPr/>
          </a:p>
          <a:p>
            <a:pPr indent="0" lvl="0" marL="0" marR="0" rtl="0" algn="l">
              <a:lnSpc>
                <a:spcPct val="100000"/>
              </a:lnSpc>
              <a:spcBef>
                <a:spcPts val="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52400" lvl="0" marL="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narrator's commentary</a:t>
            </a:r>
            <a:endParaRPr/>
          </a:p>
          <a:p>
            <a:pPr indent="-152400" lvl="0" marL="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sound effects which is added for the dramatic effect-mood music</a:t>
            </a:r>
            <a:br>
              <a:rPr b="0" i="0" lang="en-US" sz="2400" u="none">
                <a:solidFill>
                  <a:schemeClr val="lt1"/>
                </a:solidFill>
                <a:latin typeface="Arial"/>
                <a:ea typeface="Arial"/>
                <a:cs typeface="Arial"/>
                <a:sym typeface="Arial"/>
              </a:rPr>
            </a:br>
            <a:endParaRPr/>
          </a:p>
          <a:p>
            <a:pPr indent="0" lvl="0" marL="0" marR="0" rtl="0" algn="l">
              <a:lnSpc>
                <a:spcPct val="100000"/>
              </a:lnSpc>
              <a:spcBef>
                <a:spcPts val="0"/>
              </a:spcBef>
              <a:spcAft>
                <a:spcPts val="0"/>
              </a:spcAft>
              <a:buClr>
                <a:schemeClr val="lt1"/>
              </a:buClr>
              <a:buSzPts val="2400"/>
              <a:buFont typeface="Arial"/>
              <a:buNone/>
            </a:pPr>
            <a:r>
              <a:rPr b="0" i="0" lang="en-US" sz="2400" u="none">
                <a:solidFill>
                  <a:schemeClr val="lt1"/>
                </a:solidFill>
                <a:latin typeface="Arial"/>
                <a:ea typeface="Arial"/>
                <a:cs typeface="Arial"/>
                <a:sym typeface="Arial"/>
              </a:rPr>
              <a:t>Non-diegetic sound is represented as coming from the a source outside story space.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46"/>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200"/>
              <a:buFont typeface="Tahoma"/>
              <a:buNone/>
            </a:pPr>
            <a:r>
              <a:rPr b="0" i="0" lang="en-US" sz="4200" u="none" cap="none" strike="noStrike">
                <a:solidFill>
                  <a:schemeClr val="lt2"/>
                </a:solidFill>
                <a:latin typeface="Tahoma"/>
                <a:ea typeface="Tahoma"/>
                <a:cs typeface="Tahoma"/>
                <a:sym typeface="Tahoma"/>
              </a:rPr>
              <a:t>List all of the diegetic and non-diegetic sounds</a:t>
            </a:r>
            <a:endParaRPr/>
          </a:p>
        </p:txBody>
      </p:sp>
      <p:pic>
        <p:nvPicPr>
          <p:cNvPr descr="AA028199.png" id="446" name="Google Shape;446;p46"/>
          <p:cNvPicPr preferRelativeResize="0"/>
          <p:nvPr>
            <p:ph idx="1" type="body"/>
          </p:nvPr>
        </p:nvPicPr>
        <p:blipFill rotWithShape="1">
          <a:blip r:embed="rId3">
            <a:alphaModFix/>
          </a:blip>
          <a:srcRect b="0" l="-99038" r="-99038" t="0"/>
          <a:stretch/>
        </p:blipFill>
        <p:spPr>
          <a:xfrm>
            <a:off x="-2457775" y="1614950"/>
            <a:ext cx="8229600" cy="4530600"/>
          </a:xfrm>
          <a:prstGeom prst="rect">
            <a:avLst/>
          </a:prstGeom>
          <a:noFill/>
          <a:ln>
            <a:noFill/>
          </a:ln>
        </p:spPr>
      </p:pic>
      <p:pic>
        <p:nvPicPr>
          <p:cNvPr descr="This film plays around with diegetic and non-diegetic sound" id="447" name="Google Shape;447;p46" title="Stranger Than Fiction-">
            <a:hlinkClick r:id="rId4"/>
          </p:cNvPr>
          <p:cNvPicPr preferRelativeResize="0"/>
          <p:nvPr/>
        </p:nvPicPr>
        <p:blipFill>
          <a:blip r:embed="rId5">
            <a:alphaModFix/>
          </a:blip>
          <a:stretch>
            <a:fillRect/>
          </a:stretch>
        </p:blipFill>
        <p:spPr>
          <a:xfrm>
            <a:off x="3864725" y="2339600"/>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7"/>
          <p:cNvSpPr txBox="1"/>
          <p:nvPr>
            <p:ph type="ctrTitle"/>
          </p:nvPr>
        </p:nvSpPr>
        <p:spPr>
          <a:xfrm>
            <a:off x="685800" y="1600200"/>
            <a:ext cx="7772400" cy="1828800"/>
          </a:xfrm>
          <a:prstGeom prst="rect">
            <a:avLst/>
          </a:prstGeom>
        </p:spPr>
        <p:txBody>
          <a:bodyPr anchorCtr="1" anchor="ctr" bIns="45700" lIns="91425" spcFirstLastPara="1" rIns="91425" wrap="square" tIns="45700">
            <a:noAutofit/>
          </a:bodyPr>
          <a:lstStyle/>
          <a:p>
            <a:pPr indent="0" lvl="0" marL="0" rtl="0" algn="ctr">
              <a:spcBef>
                <a:spcPts val="0"/>
              </a:spcBef>
              <a:spcAft>
                <a:spcPts val="0"/>
              </a:spcAft>
              <a:buNone/>
            </a:pPr>
            <a:r>
              <a:t/>
            </a:r>
            <a:endParaRPr/>
          </a:p>
        </p:txBody>
      </p:sp>
      <p:sp>
        <p:nvSpPr>
          <p:cNvPr id="162" name="Google Shape;162;p17"/>
          <p:cNvSpPr txBox="1"/>
          <p:nvPr>
            <p:ph idx="1" type="subTitle"/>
          </p:nvPr>
        </p:nvSpPr>
        <p:spPr>
          <a:xfrm>
            <a:off x="1371600" y="3886200"/>
            <a:ext cx="6400800" cy="1752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t/>
            </a:r>
            <a:endParaRPr/>
          </a:p>
        </p:txBody>
      </p:sp>
      <p:pic>
        <p:nvPicPr>
          <p:cNvPr descr="The second best part of the movie Up by Disney Pixar &#10;Make by request of fd3 &#10;Still &quot;Married life&quot; but slower beat &#10; &#10;You can watch &quot;Married Life&quot; here http://www.youtube.com/watch?v=GroDErHIM_0 &#10; &#10;Link download HD 720r: &#10;http://www.mediafire.com/file/miooyq2znjd/PictureMomentos.avi &#10; &#10;HOW TO HAVE BEST VIDEO QUALITY: &#10;There's already a tutorial in encoding the video. There's nothing to hide. You can see it right here: http://ribolabs.wordpress.com/2009/05/23/guide-for-re-encoding-blu-ray-to-x264-mkv-megui/ &#10; &#10;After encoding the video from BluRay source, I use a program named Ultra MKV Converter to cut the video into the clip. Ultra MKV Converter can be downloaded here http://www.aone-soft.com/mkv_converter.htm &#10; &#10;With this method, video quality is just like 98% of the source when viewing on regular monitor. &#10; &#10;Please rate and give comments on what you think about the clip." id="163" name="Google Shape;163;p17" title="Disney Pixar Up - Picture Momentos - Carl &amp; Ellie">
            <a:hlinkClick r:id="rId3"/>
          </p:cNvPr>
          <p:cNvPicPr preferRelativeResize="0"/>
          <p:nvPr/>
        </p:nvPicPr>
        <p:blipFill>
          <a:blip r:embed="rId4">
            <a:alphaModFix/>
          </a:blip>
          <a:stretch>
            <a:fillRect/>
          </a:stretch>
        </p:blipFill>
        <p:spPr>
          <a:xfrm>
            <a:off x="1225950" y="417775"/>
            <a:ext cx="7173000" cy="5379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descr="MPj04228210000[1]" id="168" name="Google Shape;168;p1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9" name="Google Shape;169;p18"/>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4000"/>
              <a:buFont typeface="Sigmar One"/>
              <a:buNone/>
            </a:pPr>
            <a:r>
              <a:rPr b="0" i="0" lang="en-US" sz="4000" u="none" cap="none" strike="noStrike">
                <a:solidFill>
                  <a:schemeClr val="folHlink"/>
                </a:solidFill>
                <a:latin typeface="Sigmar One"/>
                <a:ea typeface="Sigmar One"/>
                <a:cs typeface="Sigmar One"/>
                <a:sym typeface="Sigmar One"/>
              </a:rPr>
              <a:t>There is more to a film than just watching…</a:t>
            </a:r>
            <a:endParaRPr/>
          </a:p>
        </p:txBody>
      </p:sp>
      <p:sp>
        <p:nvSpPr>
          <p:cNvPr id="170" name="Google Shape;170;p18"/>
          <p:cNvSpPr txBox="1"/>
          <p:nvPr>
            <p:ph idx="1" type="body"/>
          </p:nvPr>
        </p:nvSpPr>
        <p:spPr>
          <a:xfrm>
            <a:off x="539750" y="1916112"/>
            <a:ext cx="8229600" cy="201771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2240"/>
              <a:buFont typeface="Noto Sans Symbols"/>
              <a:buChar char="●"/>
            </a:pPr>
            <a:r>
              <a:rPr b="1" i="0" lang="en-US" sz="2800" u="none" cap="none" strike="noStrike">
                <a:solidFill>
                  <a:schemeClr val="dk2"/>
                </a:solidFill>
                <a:latin typeface="Arial"/>
                <a:ea typeface="Arial"/>
                <a:cs typeface="Arial"/>
                <a:sym typeface="Arial"/>
              </a:rPr>
              <a:t>Cinematic techniques</a:t>
            </a:r>
            <a:r>
              <a:rPr b="0" i="0" lang="en-US" sz="2800" u="none" cap="none" strike="noStrike">
                <a:solidFill>
                  <a:schemeClr val="dk2"/>
                </a:solidFill>
                <a:latin typeface="Arial"/>
                <a:ea typeface="Arial"/>
                <a:cs typeface="Arial"/>
                <a:sym typeface="Arial"/>
              </a:rPr>
              <a:t> are methods employed by film makers to communicate meaning, entertain and to produce a particular emotional or psychological response in an audience. </a:t>
            </a:r>
            <a:endParaRPr/>
          </a:p>
        </p:txBody>
      </p:sp>
      <p:pic>
        <p:nvPicPr>
          <p:cNvPr descr="MCj04159800000[1]" id="171" name="Google Shape;171;p18"/>
          <p:cNvPicPr preferRelativeResize="0"/>
          <p:nvPr/>
        </p:nvPicPr>
        <p:blipFill rotWithShape="1">
          <a:blip r:embed="rId4">
            <a:alphaModFix/>
          </a:blip>
          <a:srcRect b="0" l="0" r="0" t="0"/>
          <a:stretch/>
        </p:blipFill>
        <p:spPr>
          <a:xfrm>
            <a:off x="395287" y="4416425"/>
            <a:ext cx="2232025" cy="2143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19"/>
          <p:cNvSpPr txBox="1"/>
          <p:nvPr>
            <p:ph type="title"/>
          </p:nvPr>
        </p:nvSpPr>
        <p:spPr>
          <a:xfrm>
            <a:off x="468312" y="115887"/>
            <a:ext cx="8229600" cy="865187"/>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200"/>
              <a:buFont typeface="Tahoma"/>
              <a:buNone/>
            </a:pPr>
            <a:r>
              <a:rPr b="0" i="0" lang="en-US" sz="4200" u="none" cap="none" strike="noStrike">
                <a:solidFill>
                  <a:schemeClr val="lt2"/>
                </a:solidFill>
                <a:latin typeface="Tahoma"/>
                <a:ea typeface="Tahoma"/>
                <a:cs typeface="Tahoma"/>
                <a:sym typeface="Tahoma"/>
              </a:rPr>
              <a:t>Cinematography:</a:t>
            </a:r>
            <a:endParaRPr/>
          </a:p>
        </p:txBody>
      </p:sp>
      <p:sp>
        <p:nvSpPr>
          <p:cNvPr id="177" name="Google Shape;177;p19"/>
          <p:cNvSpPr txBox="1"/>
          <p:nvPr>
            <p:ph idx="1" type="body"/>
          </p:nvPr>
        </p:nvSpPr>
        <p:spPr>
          <a:xfrm>
            <a:off x="468312" y="981075"/>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Char char="●"/>
            </a:pPr>
            <a:r>
              <a:rPr b="0" i="0" lang="en-US" sz="2800" u="none" cap="none" strike="noStrike">
                <a:solidFill>
                  <a:schemeClr val="lt1"/>
                </a:solidFill>
                <a:latin typeface="Tahoma"/>
                <a:ea typeface="Tahoma"/>
                <a:cs typeface="Tahoma"/>
                <a:sym typeface="Tahoma"/>
              </a:rPr>
              <a:t>Cinematographic techniques such as the choice of shot, and camera movement, can greatly influence the structure and meaning of a film.</a:t>
            </a:r>
            <a:endParaRPr/>
          </a:p>
        </p:txBody>
      </p:sp>
      <p:pic>
        <p:nvPicPr>
          <p:cNvPr descr="MCj04109790000[1]" id="178" name="Google Shape;178;p19"/>
          <p:cNvPicPr preferRelativeResize="0"/>
          <p:nvPr/>
        </p:nvPicPr>
        <p:blipFill rotWithShape="1">
          <a:blip r:embed="rId3">
            <a:alphaModFix/>
          </a:blip>
          <a:srcRect b="0" l="0" r="0" t="0"/>
          <a:stretch/>
        </p:blipFill>
        <p:spPr>
          <a:xfrm>
            <a:off x="4787900" y="3789362"/>
            <a:ext cx="2955925" cy="2760662"/>
          </a:xfrm>
          <a:prstGeom prst="rect">
            <a:avLst/>
          </a:prstGeom>
          <a:noFill/>
          <a:ln>
            <a:noFill/>
          </a:ln>
        </p:spPr>
      </p:pic>
      <p:pic>
        <p:nvPicPr>
          <p:cNvPr descr="MCj02999350000[1]" id="179" name="Google Shape;179;p19"/>
          <p:cNvPicPr preferRelativeResize="0"/>
          <p:nvPr/>
        </p:nvPicPr>
        <p:blipFill rotWithShape="1">
          <a:blip r:embed="rId4">
            <a:alphaModFix/>
          </a:blip>
          <a:srcRect b="0" l="0" r="0" t="0"/>
          <a:stretch/>
        </p:blipFill>
        <p:spPr>
          <a:xfrm>
            <a:off x="1547812" y="3860800"/>
            <a:ext cx="2343150" cy="2638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0"/>
          <p:cNvSpPr txBox="1"/>
          <p:nvPr>
            <p:ph type="title"/>
          </p:nvPr>
        </p:nvSpPr>
        <p:spPr>
          <a:xfrm>
            <a:off x="468312" y="260350"/>
            <a:ext cx="8229600" cy="6477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3800"/>
              <a:buFont typeface="Tahoma"/>
              <a:buNone/>
            </a:pPr>
            <a:r>
              <a:rPr b="0" i="0" lang="en-US" sz="3800" u="none" cap="none" strike="noStrike">
                <a:solidFill>
                  <a:schemeClr val="lt2"/>
                </a:solidFill>
                <a:latin typeface="Tahoma"/>
                <a:ea typeface="Tahoma"/>
                <a:cs typeface="Tahoma"/>
                <a:sym typeface="Tahoma"/>
              </a:rPr>
              <a:t>Shot Types and Reasons:</a:t>
            </a:r>
            <a:endParaRPr/>
          </a:p>
        </p:txBody>
      </p:sp>
      <p:sp>
        <p:nvSpPr>
          <p:cNvPr id="185" name="Google Shape;185;p20"/>
          <p:cNvSpPr txBox="1"/>
          <p:nvPr>
            <p:ph idx="1" type="body"/>
          </p:nvPr>
        </p:nvSpPr>
        <p:spPr>
          <a:xfrm>
            <a:off x="468312" y="1125537"/>
            <a:ext cx="8229600" cy="7905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600"/>
              <a:buFont typeface="Noto Sans Symbols"/>
              <a:buNone/>
            </a:pPr>
            <a:r>
              <a:rPr b="1" i="0" lang="en-US" sz="2000" u="none" cap="none" strike="noStrike">
                <a:solidFill>
                  <a:schemeClr val="lt1"/>
                </a:solidFill>
                <a:latin typeface="Tahoma"/>
                <a:ea typeface="Tahoma"/>
                <a:cs typeface="Tahoma"/>
                <a:sym typeface="Tahoma"/>
              </a:rPr>
              <a:t>Distance of shot: </a:t>
            </a:r>
            <a:r>
              <a:rPr b="0" i="1" lang="en-US" sz="2000" u="none" cap="none" strike="noStrike">
                <a:solidFill>
                  <a:schemeClr val="lt1"/>
                </a:solidFill>
                <a:latin typeface="Tahoma"/>
                <a:ea typeface="Tahoma"/>
                <a:cs typeface="Tahoma"/>
                <a:sym typeface="Tahoma"/>
              </a:rPr>
              <a:t>the use of different shots can influence the meaning which an audience will interpret:</a:t>
            </a:r>
            <a:endParaRPr/>
          </a:p>
        </p:txBody>
      </p:sp>
      <p:pic>
        <p:nvPicPr>
          <p:cNvPr descr="shotsize" id="186" name="Google Shape;186;p20"/>
          <p:cNvPicPr preferRelativeResize="0"/>
          <p:nvPr/>
        </p:nvPicPr>
        <p:blipFill rotWithShape="1">
          <a:blip r:embed="rId3">
            <a:alphaModFix/>
          </a:blip>
          <a:srcRect b="0" l="0" r="0" t="0"/>
          <a:stretch/>
        </p:blipFill>
        <p:spPr>
          <a:xfrm>
            <a:off x="827087" y="2060575"/>
            <a:ext cx="7200900" cy="3125787"/>
          </a:xfrm>
          <a:prstGeom prst="rect">
            <a:avLst/>
          </a:prstGeom>
          <a:noFill/>
          <a:ln>
            <a:noFill/>
          </a:ln>
        </p:spPr>
      </p:pic>
      <p:sp>
        <p:nvSpPr>
          <p:cNvPr id="187" name="Google Shape;187;p20"/>
          <p:cNvSpPr txBox="1"/>
          <p:nvPr/>
        </p:nvSpPr>
        <p:spPr>
          <a:xfrm>
            <a:off x="827087" y="5229225"/>
            <a:ext cx="7273925" cy="173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The abbreviations are as follows:</a:t>
            </a:r>
            <a:endParaRPr/>
          </a:p>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XLS - Extreme Long Shot		 MCU - Medium Close-up </a:t>
            </a:r>
            <a:endParaRPr/>
          </a:p>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LS - Long Shot 			 CU - Close-up </a:t>
            </a:r>
            <a:endParaRPr/>
          </a:p>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MLS - Medium Long Shot 		 BCU - Big Close-up </a:t>
            </a:r>
            <a:endParaRPr/>
          </a:p>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MS - Medium Shot 		 XCU - Extreme Close-up / Detail </a:t>
            </a:r>
            <a:endParaRPr/>
          </a:p>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1"/>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6800"/>
              <a:buFont typeface="Rokkitt ExtraBold"/>
              <a:buNone/>
            </a:pPr>
            <a:r>
              <a:rPr b="1" i="0" lang="en-US" sz="6800" u="none" cap="none" strike="noStrike">
                <a:solidFill>
                  <a:schemeClr val="lt2"/>
                </a:solidFill>
                <a:latin typeface="Rokkitt ExtraBold"/>
                <a:ea typeface="Rokkitt ExtraBold"/>
                <a:cs typeface="Rokkitt ExtraBold"/>
                <a:sym typeface="Rokkitt ExtraBold"/>
              </a:rPr>
              <a:t>ECU</a:t>
            </a:r>
            <a:endParaRPr/>
          </a:p>
        </p:txBody>
      </p:sp>
      <p:sp>
        <p:nvSpPr>
          <p:cNvPr id="193" name="Google Shape;193;p21"/>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Char char="●"/>
            </a:pPr>
            <a:r>
              <a:rPr b="1" i="0" lang="en-US" sz="2800" u="none" cap="none" strike="noStrike">
                <a:solidFill>
                  <a:schemeClr val="lt1"/>
                </a:solidFill>
                <a:latin typeface="Tahoma"/>
                <a:ea typeface="Tahoma"/>
                <a:cs typeface="Tahoma"/>
                <a:sym typeface="Tahoma"/>
              </a:rPr>
              <a:t>Extreme close-up:</a:t>
            </a:r>
            <a:r>
              <a:rPr b="0" i="0" lang="en-US" sz="2800" u="none" cap="none" strike="noStrike">
                <a:solidFill>
                  <a:schemeClr val="lt1"/>
                </a:solidFill>
                <a:latin typeface="Tahoma"/>
                <a:ea typeface="Tahoma"/>
                <a:cs typeface="Tahoma"/>
                <a:sym typeface="Tahoma"/>
              </a:rPr>
              <a:t> Focuses on a single facial feature, such as lips and eyes. </a:t>
            </a:r>
            <a:endParaRPr/>
          </a:p>
          <a:p>
            <a:pPr indent="-200660" lvl="0" marL="342900" marR="0" rtl="0" algn="l">
              <a:spcBef>
                <a:spcPts val="560"/>
              </a:spcBef>
              <a:spcAft>
                <a:spcPts val="0"/>
              </a:spcAft>
              <a:buClr>
                <a:schemeClr val="hlink"/>
              </a:buClr>
              <a:buSzPts val="2240"/>
              <a:buFont typeface="Noto Sans Symbols"/>
              <a:buNone/>
            </a:pPr>
            <a:r>
              <a:t/>
            </a:r>
            <a:endParaRPr b="0" i="0" sz="2800" u="none">
              <a:solidFill>
                <a:schemeClr val="lt1"/>
              </a:solidFill>
              <a:latin typeface="Tahoma"/>
              <a:ea typeface="Tahoma"/>
              <a:cs typeface="Tahoma"/>
              <a:sym typeface="Tahoma"/>
            </a:endParaRPr>
          </a:p>
        </p:txBody>
      </p:sp>
      <p:pic>
        <p:nvPicPr>
          <p:cNvPr descr="images.jpg" id="194" name="Google Shape;194;p21"/>
          <p:cNvPicPr preferRelativeResize="0"/>
          <p:nvPr/>
        </p:nvPicPr>
        <p:blipFill rotWithShape="1">
          <a:blip r:embed="rId3">
            <a:alphaModFix/>
          </a:blip>
          <a:srcRect b="0" l="0" r="0" t="0"/>
          <a:stretch/>
        </p:blipFill>
        <p:spPr>
          <a:xfrm>
            <a:off x="684212" y="3478212"/>
            <a:ext cx="2808287" cy="1804987"/>
          </a:xfrm>
          <a:prstGeom prst="rect">
            <a:avLst/>
          </a:prstGeom>
          <a:noFill/>
          <a:ln>
            <a:noFill/>
          </a:ln>
        </p:spPr>
      </p:pic>
      <p:pic>
        <p:nvPicPr>
          <p:cNvPr descr="images.jpg" id="195" name="Google Shape;195;p21"/>
          <p:cNvPicPr preferRelativeResize="0"/>
          <p:nvPr/>
        </p:nvPicPr>
        <p:blipFill rotWithShape="1">
          <a:blip r:embed="rId4">
            <a:alphaModFix/>
          </a:blip>
          <a:srcRect b="0" l="0" r="0" t="0"/>
          <a:stretch/>
        </p:blipFill>
        <p:spPr>
          <a:xfrm>
            <a:off x="4787900" y="3141662"/>
            <a:ext cx="3810000" cy="2133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2"/>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6200"/>
              <a:buFont typeface="Arial"/>
              <a:buNone/>
            </a:pPr>
            <a:r>
              <a:rPr b="0" i="0" lang="en-US" sz="6200" u="none" cap="none" strike="noStrike">
                <a:solidFill>
                  <a:schemeClr val="lt2"/>
                </a:solidFill>
                <a:latin typeface="Arial"/>
                <a:ea typeface="Arial"/>
                <a:cs typeface="Arial"/>
                <a:sym typeface="Arial"/>
              </a:rPr>
              <a:t>CU</a:t>
            </a:r>
            <a:endParaRPr/>
          </a:p>
        </p:txBody>
      </p:sp>
      <p:sp>
        <p:nvSpPr>
          <p:cNvPr id="201" name="Google Shape;201;p22"/>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Char char="●"/>
            </a:pPr>
            <a:r>
              <a:rPr b="1" i="0" lang="en-US" sz="3200" u="none">
                <a:solidFill>
                  <a:schemeClr val="lt1"/>
                </a:solidFill>
                <a:latin typeface="Tahoma"/>
                <a:ea typeface="Tahoma"/>
                <a:cs typeface="Tahoma"/>
                <a:sym typeface="Tahoma"/>
              </a:rPr>
              <a:t>Close Ups:</a:t>
            </a:r>
            <a:r>
              <a:rPr b="0" i="0" lang="en-US" sz="3200" u="none">
                <a:solidFill>
                  <a:schemeClr val="lt1"/>
                </a:solidFill>
                <a:latin typeface="Tahoma"/>
                <a:ea typeface="Tahoma"/>
                <a:cs typeface="Tahoma"/>
                <a:sym typeface="Tahoma"/>
              </a:rPr>
              <a:t> Often used to emphasise emotions or show the characters’ faces during a conversation</a:t>
            </a:r>
            <a:endParaRPr/>
          </a:p>
        </p:txBody>
      </p:sp>
      <p:pic>
        <p:nvPicPr>
          <p:cNvPr descr="imgres.jpg" id="202" name="Google Shape;202;p22"/>
          <p:cNvPicPr preferRelativeResize="0"/>
          <p:nvPr/>
        </p:nvPicPr>
        <p:blipFill rotWithShape="1">
          <a:blip r:embed="rId3">
            <a:alphaModFix/>
          </a:blip>
          <a:srcRect b="0" l="0" r="0" t="0"/>
          <a:stretch/>
        </p:blipFill>
        <p:spPr>
          <a:xfrm>
            <a:off x="3059112" y="3141662"/>
            <a:ext cx="5113337" cy="2914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